
<file path=[Content_Types].xml><?xml version="1.0" encoding="utf-8"?>
<Types xmlns="http://schemas.openxmlformats.org/package/2006/content-types">
  <Default Extension="eps" ContentType="image/ep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75" r:id="rId3"/>
    <p:sldId id="266" r:id="rId4"/>
    <p:sldId id="272" r:id="rId5"/>
    <p:sldId id="274" r:id="rId6"/>
    <p:sldId id="273" r:id="rId7"/>
    <p:sldId id="267" r:id="rId8"/>
    <p:sldId id="276" r:id="rId9"/>
    <p:sldId id="277" r:id="rId10"/>
    <p:sldId id="278" r:id="rId11"/>
    <p:sldId id="279" r:id="rId12"/>
    <p:sldId id="280" r:id="rId13"/>
    <p:sldId id="281" r:id="rId14"/>
    <p:sldId id="283" r:id="rId15"/>
    <p:sldId id="285"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58"/>
  </p:normalViewPr>
  <p:slideViewPr>
    <p:cSldViewPr snapToGrid="0">
      <p:cViewPr varScale="1">
        <p:scale>
          <a:sx n="153" d="100"/>
          <a:sy n="153" d="100"/>
        </p:scale>
        <p:origin x="276"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D1DA1B-95AC-011E-6873-3B0B3710EC46}"/>
              </a:ext>
            </a:extLst>
          </p:cNvPr>
          <p:cNvPicPr>
            <a:picLocks noChangeAspect="1"/>
          </p:cNvPicPr>
          <p:nvPr userDrawn="1"/>
        </p:nvPicPr>
        <p:blipFill>
          <a:blip r:embed="rId2"/>
          <a:srcRect/>
          <a:stretch/>
        </p:blipFill>
        <p:spPr>
          <a:xfrm>
            <a:off x="3319546" y="0"/>
            <a:ext cx="8869848" cy="6858000"/>
          </a:xfrm>
          <a:prstGeom prst="rect">
            <a:avLst/>
          </a:prstGeom>
        </p:spPr>
      </p:pic>
      <p:sp>
        <p:nvSpPr>
          <p:cNvPr id="2" name="Title 1">
            <a:extLst>
              <a:ext uri="{FF2B5EF4-FFF2-40B4-BE49-F238E27FC236}">
                <a16:creationId xmlns:a16="http://schemas.microsoft.com/office/drawing/2014/main" id="{89F7AF85-27D9-E9E7-D403-4C7CF7BB6F0F}"/>
              </a:ext>
            </a:extLst>
          </p:cNvPr>
          <p:cNvSpPr>
            <a:spLocks noGrp="1"/>
          </p:cNvSpPr>
          <p:nvPr>
            <p:ph type="ctrTitle"/>
          </p:nvPr>
        </p:nvSpPr>
        <p:spPr>
          <a:xfrm>
            <a:off x="838200" y="1987651"/>
            <a:ext cx="6236368"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3B474F0-5E29-10AC-D729-2CAA87D3EE0C}"/>
              </a:ext>
            </a:extLst>
          </p:cNvPr>
          <p:cNvSpPr>
            <a:spLocks noGrp="1"/>
          </p:cNvSpPr>
          <p:nvPr>
            <p:ph type="subTitle" idx="1"/>
          </p:nvPr>
        </p:nvSpPr>
        <p:spPr>
          <a:xfrm>
            <a:off x="838200" y="4467326"/>
            <a:ext cx="623636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8EE2C9-3B9E-F504-9781-FE9678BE55BA}"/>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14155BAB-EAC0-0C73-F1E7-712078EFF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47F19-EB8E-9DE1-0EB2-B637164A3D7B}"/>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10" name="Picture 9">
            <a:extLst>
              <a:ext uri="{FF2B5EF4-FFF2-40B4-BE49-F238E27FC236}">
                <a16:creationId xmlns:a16="http://schemas.microsoft.com/office/drawing/2014/main" id="{05E35633-F295-F569-7691-A6A89CE5787B}"/>
              </a:ext>
            </a:extLst>
          </p:cNvPr>
          <p:cNvPicPr>
            <a:picLocks noChangeAspect="1"/>
          </p:cNvPicPr>
          <p:nvPr userDrawn="1"/>
        </p:nvPicPr>
        <p:blipFill>
          <a:blip r:embed="rId3"/>
          <a:stretch>
            <a:fillRect/>
          </a:stretch>
        </p:blipFill>
        <p:spPr>
          <a:xfrm>
            <a:off x="6096000" y="3429000"/>
            <a:ext cx="0" cy="0"/>
          </a:xfrm>
          <a:prstGeom prst="rect">
            <a:avLst/>
          </a:prstGeom>
        </p:spPr>
      </p:pic>
      <p:pic>
        <p:nvPicPr>
          <p:cNvPr id="12" name="Graphic 11">
            <a:extLst>
              <a:ext uri="{FF2B5EF4-FFF2-40B4-BE49-F238E27FC236}">
                <a16:creationId xmlns:a16="http://schemas.microsoft.com/office/drawing/2014/main" id="{7410C2E2-5147-9651-AFC8-4B86309C654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 y="734912"/>
            <a:ext cx="1476877" cy="590751"/>
          </a:xfrm>
          <a:prstGeom prst="rect">
            <a:avLst/>
          </a:prstGeom>
        </p:spPr>
      </p:pic>
    </p:spTree>
    <p:extLst>
      <p:ext uri="{BB962C8B-B14F-4D97-AF65-F5344CB8AC3E}">
        <p14:creationId xmlns:p14="http://schemas.microsoft.com/office/powerpoint/2010/main" val="10452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23BB-57ED-F059-4043-E1E61A3EA64E}"/>
              </a:ext>
            </a:extLst>
          </p:cNvPr>
          <p:cNvSpPr>
            <a:spLocks noGrp="1"/>
          </p:cNvSpPr>
          <p:nvPr>
            <p:ph type="title"/>
          </p:nvPr>
        </p:nvSpPr>
        <p:spPr>
          <a:xfrm>
            <a:off x="989350" y="365125"/>
            <a:ext cx="10364449" cy="1507957"/>
          </a:xfrm>
        </p:spPr>
        <p:txBody>
          <a:bodyPr anchor="b" anchorCtr="0"/>
          <a:lstStyle/>
          <a:p>
            <a:r>
              <a:rPr lang="en-US"/>
              <a:t>Click to edit Master title style</a:t>
            </a:r>
          </a:p>
        </p:txBody>
      </p:sp>
      <p:sp>
        <p:nvSpPr>
          <p:cNvPr id="3" name="Date Placeholder 2">
            <a:extLst>
              <a:ext uri="{FF2B5EF4-FFF2-40B4-BE49-F238E27FC236}">
                <a16:creationId xmlns:a16="http://schemas.microsoft.com/office/drawing/2014/main" id="{A92892AD-22C9-76CC-A6CD-44A7BE832A06}"/>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4" name="Footer Placeholder 3">
            <a:extLst>
              <a:ext uri="{FF2B5EF4-FFF2-40B4-BE49-F238E27FC236}">
                <a16:creationId xmlns:a16="http://schemas.microsoft.com/office/drawing/2014/main" id="{BA62A9C2-AE66-EC27-A1BB-F0AD529620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079F4D-A3E2-29A3-9D42-0132B6690D45}"/>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6" name="Graphic 5">
            <a:extLst>
              <a:ext uri="{FF2B5EF4-FFF2-40B4-BE49-F238E27FC236}">
                <a16:creationId xmlns:a16="http://schemas.microsoft.com/office/drawing/2014/main" id="{9F1FC81E-13B4-D84B-4985-EE3ED50BE7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04633" y="6311899"/>
            <a:ext cx="1023938" cy="409575"/>
          </a:xfrm>
          <a:prstGeom prst="rect">
            <a:avLst/>
          </a:prstGeom>
        </p:spPr>
      </p:pic>
      <p:pic>
        <p:nvPicPr>
          <p:cNvPr id="7" name="Picture 6">
            <a:extLst>
              <a:ext uri="{FF2B5EF4-FFF2-40B4-BE49-F238E27FC236}">
                <a16:creationId xmlns:a16="http://schemas.microsoft.com/office/drawing/2014/main" id="{8EBEFFC7-99F3-2E2B-48F1-5DE3E227BA0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19964" y="308730"/>
            <a:ext cx="876051" cy="1500098"/>
          </a:xfrm>
          <a:prstGeom prst="rect">
            <a:avLst/>
          </a:prstGeom>
        </p:spPr>
      </p:pic>
    </p:spTree>
    <p:extLst>
      <p:ext uri="{BB962C8B-B14F-4D97-AF65-F5344CB8AC3E}">
        <p14:creationId xmlns:p14="http://schemas.microsoft.com/office/powerpoint/2010/main" val="275217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AD033-D051-2F8D-A331-75AE09EC4F07}"/>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3" name="Footer Placeholder 2">
            <a:extLst>
              <a:ext uri="{FF2B5EF4-FFF2-40B4-BE49-F238E27FC236}">
                <a16:creationId xmlns:a16="http://schemas.microsoft.com/office/drawing/2014/main" id="{757D4498-1092-45AB-1A6E-1EE8924C9C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AEBC7-1A7A-42CE-3664-022F1BD36FD0}"/>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5" name="Graphic 4">
            <a:extLst>
              <a:ext uri="{FF2B5EF4-FFF2-40B4-BE49-F238E27FC236}">
                <a16:creationId xmlns:a16="http://schemas.microsoft.com/office/drawing/2014/main" id="{7B5FD7F4-A395-6839-9C4D-6D197E0FD3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04633" y="6311899"/>
            <a:ext cx="1023938" cy="409575"/>
          </a:xfrm>
          <a:prstGeom prst="rect">
            <a:avLst/>
          </a:prstGeom>
        </p:spPr>
      </p:pic>
    </p:spTree>
    <p:extLst>
      <p:ext uri="{BB962C8B-B14F-4D97-AF65-F5344CB8AC3E}">
        <p14:creationId xmlns:p14="http://schemas.microsoft.com/office/powerpoint/2010/main" val="259382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D9EAA18F-012D-E4F6-C1BF-4FCDB9FBA85A}"/>
              </a:ext>
            </a:extLst>
          </p:cNvPr>
          <p:cNvSpPr/>
          <p:nvPr userDrawn="1"/>
        </p:nvSpPr>
        <p:spPr>
          <a:xfrm>
            <a:off x="-48126" y="-28073"/>
            <a:ext cx="4026568" cy="6914147"/>
          </a:xfrm>
          <a:custGeom>
            <a:avLst/>
            <a:gdLst>
              <a:gd name="connsiteX0" fmla="*/ 16042 w 4026568"/>
              <a:gd name="connsiteY0" fmla="*/ 0 h 6914147"/>
              <a:gd name="connsiteX1" fmla="*/ 4026568 w 4026568"/>
              <a:gd name="connsiteY1" fmla="*/ 0 h 6914147"/>
              <a:gd name="connsiteX2" fmla="*/ 1267326 w 4026568"/>
              <a:gd name="connsiteY2" fmla="*/ 6914147 h 6914147"/>
              <a:gd name="connsiteX3" fmla="*/ 0 w 4026568"/>
              <a:gd name="connsiteY3" fmla="*/ 6914147 h 6914147"/>
              <a:gd name="connsiteX4" fmla="*/ 16042 w 4026568"/>
              <a:gd name="connsiteY4" fmla="*/ 0 h 691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568" h="6914147">
                <a:moveTo>
                  <a:pt x="16042" y="0"/>
                </a:moveTo>
                <a:lnTo>
                  <a:pt x="4026568" y="0"/>
                </a:lnTo>
                <a:lnTo>
                  <a:pt x="1267326" y="6914147"/>
                </a:lnTo>
                <a:lnTo>
                  <a:pt x="0" y="6914147"/>
                </a:lnTo>
                <a:cubicBezTo>
                  <a:pt x="5347" y="4609431"/>
                  <a:pt x="10695" y="2304716"/>
                  <a:pt x="1604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80C47-900D-3AFA-2E0B-EF0B3CB82FB9}"/>
              </a:ext>
            </a:extLst>
          </p:cNvPr>
          <p:cNvSpPr>
            <a:spLocks noGrp="1"/>
          </p:cNvSpPr>
          <p:nvPr>
            <p:ph type="title"/>
          </p:nvPr>
        </p:nvSpPr>
        <p:spPr>
          <a:xfrm>
            <a:off x="387644" y="457200"/>
            <a:ext cx="3077452"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E6BB183-D83F-086D-B76D-D8AEF87A5EA4}"/>
              </a:ext>
            </a:extLst>
          </p:cNvPr>
          <p:cNvSpPr>
            <a:spLocks noGrp="1"/>
          </p:cNvSpPr>
          <p:nvPr>
            <p:ph idx="1"/>
          </p:nvPr>
        </p:nvSpPr>
        <p:spPr>
          <a:xfrm>
            <a:off x="4038600" y="987425"/>
            <a:ext cx="73167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EAE25-A256-5720-AE07-57AC8F400DF1}"/>
              </a:ext>
            </a:extLst>
          </p:cNvPr>
          <p:cNvSpPr>
            <a:spLocks noGrp="1"/>
          </p:cNvSpPr>
          <p:nvPr>
            <p:ph type="body" sz="half" idx="2"/>
          </p:nvPr>
        </p:nvSpPr>
        <p:spPr>
          <a:xfrm>
            <a:off x="387644" y="2362198"/>
            <a:ext cx="2419724"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88C53-B9D4-E130-470B-680A230130C5}"/>
              </a:ext>
            </a:extLst>
          </p:cNvPr>
          <p:cNvSpPr>
            <a:spLocks noGrp="1"/>
          </p:cNvSpPr>
          <p:nvPr>
            <p:ph type="dt" sz="half" idx="10"/>
          </p:nvPr>
        </p:nvSpPr>
        <p:spPr>
          <a:xfrm>
            <a:off x="1974496" y="6356350"/>
            <a:ext cx="2743200" cy="365125"/>
          </a:xfrm>
        </p:spPr>
        <p:txBody>
          <a:bodyPr/>
          <a:lstStyle/>
          <a:p>
            <a:fld id="{40DD4363-B3D5-9647-A4E7-00EA094F1F87}" type="datetimeFigureOut">
              <a:rPr lang="en-US" smtClean="0"/>
              <a:t>2/24/2026</a:t>
            </a:fld>
            <a:endParaRPr lang="en-US"/>
          </a:p>
        </p:txBody>
      </p:sp>
      <p:sp>
        <p:nvSpPr>
          <p:cNvPr id="6" name="Footer Placeholder 5">
            <a:extLst>
              <a:ext uri="{FF2B5EF4-FFF2-40B4-BE49-F238E27FC236}">
                <a16:creationId xmlns:a16="http://schemas.microsoft.com/office/drawing/2014/main" id="{E357C190-A559-AA1F-8EA3-A26D7B733CAE}"/>
              </a:ext>
            </a:extLst>
          </p:cNvPr>
          <p:cNvSpPr>
            <a:spLocks noGrp="1"/>
          </p:cNvSpPr>
          <p:nvPr>
            <p:ph type="ftr" sz="quarter" idx="11"/>
          </p:nvPr>
        </p:nvSpPr>
        <p:spPr>
          <a:xfrm>
            <a:off x="4606748" y="6356350"/>
            <a:ext cx="4114800" cy="365125"/>
          </a:xfrm>
        </p:spPr>
        <p:txBody>
          <a:bodyPr/>
          <a:lstStyle/>
          <a:p>
            <a:endParaRPr lang="en-US"/>
          </a:p>
        </p:txBody>
      </p:sp>
      <p:sp>
        <p:nvSpPr>
          <p:cNvPr id="7" name="Slide Number Placeholder 6">
            <a:extLst>
              <a:ext uri="{FF2B5EF4-FFF2-40B4-BE49-F238E27FC236}">
                <a16:creationId xmlns:a16="http://schemas.microsoft.com/office/drawing/2014/main" id="{05D535D1-6194-D98E-38B6-725F1987F7B5}"/>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10" name="Picture 9">
            <a:extLst>
              <a:ext uri="{FF2B5EF4-FFF2-40B4-BE49-F238E27FC236}">
                <a16:creationId xmlns:a16="http://schemas.microsoft.com/office/drawing/2014/main" id="{FC107212-BAE9-1443-AC63-3C540E39FA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6308" y="4551668"/>
            <a:ext cx="1359721" cy="2328306"/>
          </a:xfrm>
          <a:prstGeom prst="rect">
            <a:avLst/>
          </a:prstGeom>
        </p:spPr>
      </p:pic>
      <p:pic>
        <p:nvPicPr>
          <p:cNvPr id="12" name="Graphic 11">
            <a:extLst>
              <a:ext uri="{FF2B5EF4-FFF2-40B4-BE49-F238E27FC236}">
                <a16:creationId xmlns:a16="http://schemas.microsoft.com/office/drawing/2014/main" id="{4F0C7A63-A39D-5276-307C-D7672AE3F2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04633" y="6311899"/>
            <a:ext cx="1023938" cy="409575"/>
          </a:xfrm>
          <a:prstGeom prst="rect">
            <a:avLst/>
          </a:prstGeom>
        </p:spPr>
      </p:pic>
    </p:spTree>
    <p:extLst>
      <p:ext uri="{BB962C8B-B14F-4D97-AF65-F5344CB8AC3E}">
        <p14:creationId xmlns:p14="http://schemas.microsoft.com/office/powerpoint/2010/main" val="67523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D9EAA18F-012D-E4F6-C1BF-4FCDB9FBA85A}"/>
              </a:ext>
            </a:extLst>
          </p:cNvPr>
          <p:cNvSpPr/>
          <p:nvPr userDrawn="1"/>
        </p:nvSpPr>
        <p:spPr>
          <a:xfrm>
            <a:off x="-48126" y="-28073"/>
            <a:ext cx="4026568" cy="6914147"/>
          </a:xfrm>
          <a:custGeom>
            <a:avLst/>
            <a:gdLst>
              <a:gd name="connsiteX0" fmla="*/ 16042 w 4026568"/>
              <a:gd name="connsiteY0" fmla="*/ 0 h 6914147"/>
              <a:gd name="connsiteX1" fmla="*/ 4026568 w 4026568"/>
              <a:gd name="connsiteY1" fmla="*/ 0 h 6914147"/>
              <a:gd name="connsiteX2" fmla="*/ 1267326 w 4026568"/>
              <a:gd name="connsiteY2" fmla="*/ 6914147 h 6914147"/>
              <a:gd name="connsiteX3" fmla="*/ 0 w 4026568"/>
              <a:gd name="connsiteY3" fmla="*/ 6914147 h 6914147"/>
              <a:gd name="connsiteX4" fmla="*/ 16042 w 4026568"/>
              <a:gd name="connsiteY4" fmla="*/ 0 h 691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568" h="6914147">
                <a:moveTo>
                  <a:pt x="16042" y="0"/>
                </a:moveTo>
                <a:lnTo>
                  <a:pt x="4026568" y="0"/>
                </a:lnTo>
                <a:lnTo>
                  <a:pt x="1267326" y="6914147"/>
                </a:lnTo>
                <a:lnTo>
                  <a:pt x="0" y="6914147"/>
                </a:lnTo>
                <a:cubicBezTo>
                  <a:pt x="5347" y="4609431"/>
                  <a:pt x="10695" y="2304716"/>
                  <a:pt x="16042"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80C47-900D-3AFA-2E0B-EF0B3CB82FB9}"/>
              </a:ext>
            </a:extLst>
          </p:cNvPr>
          <p:cNvSpPr>
            <a:spLocks noGrp="1"/>
          </p:cNvSpPr>
          <p:nvPr>
            <p:ph type="title"/>
          </p:nvPr>
        </p:nvSpPr>
        <p:spPr>
          <a:xfrm>
            <a:off x="387644" y="457200"/>
            <a:ext cx="3077452"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E6BB183-D83F-086D-B76D-D8AEF87A5EA4}"/>
              </a:ext>
            </a:extLst>
          </p:cNvPr>
          <p:cNvSpPr>
            <a:spLocks noGrp="1"/>
          </p:cNvSpPr>
          <p:nvPr>
            <p:ph idx="1"/>
          </p:nvPr>
        </p:nvSpPr>
        <p:spPr>
          <a:xfrm>
            <a:off x="4038600" y="987425"/>
            <a:ext cx="73167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EAE25-A256-5720-AE07-57AC8F400DF1}"/>
              </a:ext>
            </a:extLst>
          </p:cNvPr>
          <p:cNvSpPr>
            <a:spLocks noGrp="1"/>
          </p:cNvSpPr>
          <p:nvPr>
            <p:ph type="body" sz="half" idx="2"/>
          </p:nvPr>
        </p:nvSpPr>
        <p:spPr>
          <a:xfrm>
            <a:off x="387644" y="2362198"/>
            <a:ext cx="2419724"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88C53-B9D4-E130-470B-680A230130C5}"/>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6" name="Footer Placeholder 5">
            <a:extLst>
              <a:ext uri="{FF2B5EF4-FFF2-40B4-BE49-F238E27FC236}">
                <a16:creationId xmlns:a16="http://schemas.microsoft.com/office/drawing/2014/main" id="{E357C190-A559-AA1F-8EA3-A26D7B733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535D1-6194-D98E-38B6-725F1987F7B5}"/>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10" name="Picture 9">
            <a:extLst>
              <a:ext uri="{FF2B5EF4-FFF2-40B4-BE49-F238E27FC236}">
                <a16:creationId xmlns:a16="http://schemas.microsoft.com/office/drawing/2014/main" id="{7BF4A17C-3EFB-244E-974E-303C728A0C1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6308" y="4551669"/>
            <a:ext cx="1359720" cy="2328304"/>
          </a:xfrm>
          <a:prstGeom prst="rect">
            <a:avLst/>
          </a:prstGeom>
        </p:spPr>
      </p:pic>
      <p:pic>
        <p:nvPicPr>
          <p:cNvPr id="11" name="Graphic 10">
            <a:extLst>
              <a:ext uri="{FF2B5EF4-FFF2-40B4-BE49-F238E27FC236}">
                <a16:creationId xmlns:a16="http://schemas.microsoft.com/office/drawing/2014/main" id="{D59F42E8-0D65-1E4C-EB0B-AD0E0C53CF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04633" y="6311899"/>
            <a:ext cx="1023938" cy="409575"/>
          </a:xfrm>
          <a:prstGeom prst="rect">
            <a:avLst/>
          </a:prstGeom>
        </p:spPr>
      </p:pic>
    </p:spTree>
    <p:extLst>
      <p:ext uri="{BB962C8B-B14F-4D97-AF65-F5344CB8AC3E}">
        <p14:creationId xmlns:p14="http://schemas.microsoft.com/office/powerpoint/2010/main" val="46409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D9EAA18F-012D-E4F6-C1BF-4FCDB9FBA85A}"/>
              </a:ext>
            </a:extLst>
          </p:cNvPr>
          <p:cNvSpPr/>
          <p:nvPr userDrawn="1"/>
        </p:nvSpPr>
        <p:spPr>
          <a:xfrm>
            <a:off x="-48126" y="-28073"/>
            <a:ext cx="4026568" cy="6914147"/>
          </a:xfrm>
          <a:custGeom>
            <a:avLst/>
            <a:gdLst>
              <a:gd name="connsiteX0" fmla="*/ 16042 w 4026568"/>
              <a:gd name="connsiteY0" fmla="*/ 0 h 6914147"/>
              <a:gd name="connsiteX1" fmla="*/ 4026568 w 4026568"/>
              <a:gd name="connsiteY1" fmla="*/ 0 h 6914147"/>
              <a:gd name="connsiteX2" fmla="*/ 1267326 w 4026568"/>
              <a:gd name="connsiteY2" fmla="*/ 6914147 h 6914147"/>
              <a:gd name="connsiteX3" fmla="*/ 0 w 4026568"/>
              <a:gd name="connsiteY3" fmla="*/ 6914147 h 6914147"/>
              <a:gd name="connsiteX4" fmla="*/ 16042 w 4026568"/>
              <a:gd name="connsiteY4" fmla="*/ 0 h 691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568" h="6914147">
                <a:moveTo>
                  <a:pt x="16042" y="0"/>
                </a:moveTo>
                <a:lnTo>
                  <a:pt x="4026568" y="0"/>
                </a:lnTo>
                <a:lnTo>
                  <a:pt x="1267326" y="6914147"/>
                </a:lnTo>
                <a:lnTo>
                  <a:pt x="0" y="6914147"/>
                </a:lnTo>
                <a:cubicBezTo>
                  <a:pt x="5347" y="4609431"/>
                  <a:pt x="10695" y="2304716"/>
                  <a:pt x="16042"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80C47-900D-3AFA-2E0B-EF0B3CB82FB9}"/>
              </a:ext>
            </a:extLst>
          </p:cNvPr>
          <p:cNvSpPr>
            <a:spLocks noGrp="1"/>
          </p:cNvSpPr>
          <p:nvPr>
            <p:ph type="title"/>
          </p:nvPr>
        </p:nvSpPr>
        <p:spPr>
          <a:xfrm>
            <a:off x="387644" y="457200"/>
            <a:ext cx="3077452"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E6BB183-D83F-086D-B76D-D8AEF87A5EA4}"/>
              </a:ext>
            </a:extLst>
          </p:cNvPr>
          <p:cNvSpPr>
            <a:spLocks noGrp="1"/>
          </p:cNvSpPr>
          <p:nvPr>
            <p:ph idx="1"/>
          </p:nvPr>
        </p:nvSpPr>
        <p:spPr>
          <a:xfrm>
            <a:off x="4038600" y="987425"/>
            <a:ext cx="73167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EAE25-A256-5720-AE07-57AC8F400DF1}"/>
              </a:ext>
            </a:extLst>
          </p:cNvPr>
          <p:cNvSpPr>
            <a:spLocks noGrp="1"/>
          </p:cNvSpPr>
          <p:nvPr>
            <p:ph type="body" sz="half" idx="2"/>
          </p:nvPr>
        </p:nvSpPr>
        <p:spPr>
          <a:xfrm>
            <a:off x="387644" y="2362198"/>
            <a:ext cx="2419724"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88C53-B9D4-E130-470B-680A230130C5}"/>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6" name="Footer Placeholder 5">
            <a:extLst>
              <a:ext uri="{FF2B5EF4-FFF2-40B4-BE49-F238E27FC236}">
                <a16:creationId xmlns:a16="http://schemas.microsoft.com/office/drawing/2014/main" id="{E357C190-A559-AA1F-8EA3-A26D7B733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535D1-6194-D98E-38B6-725F1987F7B5}"/>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8" name="Picture 7">
            <a:extLst>
              <a:ext uri="{FF2B5EF4-FFF2-40B4-BE49-F238E27FC236}">
                <a16:creationId xmlns:a16="http://schemas.microsoft.com/office/drawing/2014/main" id="{DDE667F8-5FB9-861E-FA19-9AFDD01159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6308" y="4551668"/>
            <a:ext cx="1359721" cy="2328306"/>
          </a:xfrm>
          <a:prstGeom prst="rect">
            <a:avLst/>
          </a:prstGeom>
        </p:spPr>
      </p:pic>
      <p:pic>
        <p:nvPicPr>
          <p:cNvPr id="10" name="Graphic 9">
            <a:extLst>
              <a:ext uri="{FF2B5EF4-FFF2-40B4-BE49-F238E27FC236}">
                <a16:creationId xmlns:a16="http://schemas.microsoft.com/office/drawing/2014/main" id="{7B9DC62D-C7B5-9412-CCE0-5930A509BF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04633" y="6311899"/>
            <a:ext cx="1023938" cy="409575"/>
          </a:xfrm>
          <a:prstGeom prst="rect">
            <a:avLst/>
          </a:prstGeom>
        </p:spPr>
      </p:pic>
    </p:spTree>
    <p:extLst>
      <p:ext uri="{BB962C8B-B14F-4D97-AF65-F5344CB8AC3E}">
        <p14:creationId xmlns:p14="http://schemas.microsoft.com/office/powerpoint/2010/main" val="363115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44AB-C1A2-BB6D-3D35-928E3EB492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AF4FA1-EE9A-A34C-C07F-093C8253F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22D56-A3BD-D34A-767A-DD2098AD0905}"/>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4212AE31-A37C-ACC3-3CFC-5CDE685C8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87EC7-5178-CED5-8615-872DBFCB89F1}"/>
              </a:ext>
            </a:extLst>
          </p:cNvPr>
          <p:cNvSpPr>
            <a:spLocks noGrp="1"/>
          </p:cNvSpPr>
          <p:nvPr>
            <p:ph type="sldNum" sz="quarter" idx="12"/>
          </p:nvPr>
        </p:nvSpPr>
        <p:spPr/>
        <p:txBody>
          <a:bodyPr/>
          <a:lstStyle/>
          <a:p>
            <a:fld id="{F176C857-6A48-FE41-8316-09BABF133733}" type="slidenum">
              <a:rPr lang="en-US" smtClean="0"/>
              <a:t>‹#›</a:t>
            </a:fld>
            <a:endParaRPr lang="en-US"/>
          </a:p>
        </p:txBody>
      </p:sp>
    </p:spTree>
    <p:extLst>
      <p:ext uri="{BB962C8B-B14F-4D97-AF65-F5344CB8AC3E}">
        <p14:creationId xmlns:p14="http://schemas.microsoft.com/office/powerpoint/2010/main" val="102432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2985D-327D-79A5-9C5A-F7014BE0E7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70F38F-88C8-5800-F189-05FA2A018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FB82F-5320-7115-3CC1-9C288C567E51}"/>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0ED44527-F5BC-8D6D-8FB3-81E9D4B82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EAAE8-637B-0132-3F96-18CA9CFC944F}"/>
              </a:ext>
            </a:extLst>
          </p:cNvPr>
          <p:cNvSpPr>
            <a:spLocks noGrp="1"/>
          </p:cNvSpPr>
          <p:nvPr>
            <p:ph type="sldNum" sz="quarter" idx="12"/>
          </p:nvPr>
        </p:nvSpPr>
        <p:spPr/>
        <p:txBody>
          <a:bodyPr/>
          <a:lstStyle/>
          <a:p>
            <a:fld id="{F176C857-6A48-FE41-8316-09BABF133733}" type="slidenum">
              <a:rPr lang="en-US" smtClean="0"/>
              <a:t>‹#›</a:t>
            </a:fld>
            <a:endParaRPr lang="en-US"/>
          </a:p>
        </p:txBody>
      </p:sp>
    </p:spTree>
    <p:extLst>
      <p:ext uri="{BB962C8B-B14F-4D97-AF65-F5344CB8AC3E}">
        <p14:creationId xmlns:p14="http://schemas.microsoft.com/office/powerpoint/2010/main" val="271121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D0BF-2414-96EB-C4E7-4B130AC7E084}"/>
              </a:ext>
            </a:extLst>
          </p:cNvPr>
          <p:cNvSpPr>
            <a:spLocks noGrp="1"/>
          </p:cNvSpPr>
          <p:nvPr>
            <p:ph type="title"/>
          </p:nvPr>
        </p:nvSpPr>
        <p:spPr>
          <a:xfrm>
            <a:off x="989351" y="304801"/>
            <a:ext cx="10364449" cy="1507957"/>
          </a:xfrm>
        </p:spPr>
        <p:txBody>
          <a:bodyPr bIns="0" anchor="b"/>
          <a:lstStyle/>
          <a:p>
            <a:r>
              <a:rPr lang="en-US"/>
              <a:t>Click to edit Master title style</a:t>
            </a:r>
          </a:p>
        </p:txBody>
      </p:sp>
      <p:sp>
        <p:nvSpPr>
          <p:cNvPr id="3" name="Content Placeholder 2">
            <a:extLst>
              <a:ext uri="{FF2B5EF4-FFF2-40B4-BE49-F238E27FC236}">
                <a16:creationId xmlns:a16="http://schemas.microsoft.com/office/drawing/2014/main" id="{1A93AC12-C0C1-7355-5F51-8A427A830431}"/>
              </a:ext>
            </a:extLst>
          </p:cNvPr>
          <p:cNvSpPr>
            <a:spLocks noGrp="1"/>
          </p:cNvSpPr>
          <p:nvPr>
            <p:ph idx="1"/>
          </p:nvPr>
        </p:nvSpPr>
        <p:spPr>
          <a:xfrm>
            <a:off x="989351" y="2130425"/>
            <a:ext cx="103644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90AA0C-BD7E-229E-49A1-5311C485A2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9964" y="308730"/>
            <a:ext cx="876051" cy="1500098"/>
          </a:xfrm>
          <a:prstGeom prst="rect">
            <a:avLst/>
          </a:prstGeom>
        </p:spPr>
      </p:pic>
      <p:sp>
        <p:nvSpPr>
          <p:cNvPr id="4" name="Date Placeholder 3">
            <a:extLst>
              <a:ext uri="{FF2B5EF4-FFF2-40B4-BE49-F238E27FC236}">
                <a16:creationId xmlns:a16="http://schemas.microsoft.com/office/drawing/2014/main" id="{6559AC42-49F2-494F-4576-27325BB014BA}"/>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F88147CB-43CF-88DF-503C-E92AEBBA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864A-37CD-B4F9-3E66-E17BA87077E6}"/>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9" name="Graphic 8">
            <a:extLst>
              <a:ext uri="{FF2B5EF4-FFF2-40B4-BE49-F238E27FC236}">
                <a16:creationId xmlns:a16="http://schemas.microsoft.com/office/drawing/2014/main" id="{10245B00-EFD4-9D84-0A78-C248E1CA62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04633" y="6311899"/>
            <a:ext cx="1023938" cy="409575"/>
          </a:xfrm>
          <a:prstGeom prst="rect">
            <a:avLst/>
          </a:prstGeom>
        </p:spPr>
      </p:pic>
    </p:spTree>
    <p:extLst>
      <p:ext uri="{BB962C8B-B14F-4D97-AF65-F5344CB8AC3E}">
        <p14:creationId xmlns:p14="http://schemas.microsoft.com/office/powerpoint/2010/main" val="71166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1" name="Picture 9">
            <a:extLst>
              <a:ext uri="{FF2B5EF4-FFF2-40B4-BE49-F238E27FC236}">
                <a16:creationId xmlns:a16="http://schemas.microsoft.com/office/drawing/2014/main" id="{317B6033-FA71-C9D2-B662-2E197F49FA7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3138" y="-5576"/>
            <a:ext cx="1362136" cy="2332442"/>
          </a:xfrm>
          <a:prstGeom prst="rect">
            <a:avLst/>
          </a:prstGeom>
        </p:spPr>
      </p:pic>
      <p:sp>
        <p:nvSpPr>
          <p:cNvPr id="2" name="Title 1">
            <a:extLst>
              <a:ext uri="{FF2B5EF4-FFF2-40B4-BE49-F238E27FC236}">
                <a16:creationId xmlns:a16="http://schemas.microsoft.com/office/drawing/2014/main" id="{0AA6D0BF-2414-96EB-C4E7-4B130AC7E084}"/>
              </a:ext>
            </a:extLst>
          </p:cNvPr>
          <p:cNvSpPr>
            <a:spLocks noGrp="1"/>
          </p:cNvSpPr>
          <p:nvPr>
            <p:ph type="title"/>
          </p:nvPr>
        </p:nvSpPr>
        <p:spPr>
          <a:xfrm>
            <a:off x="1684421" y="352926"/>
            <a:ext cx="9428747" cy="1926497"/>
          </a:xfrm>
        </p:spPr>
        <p:txBody>
          <a:bodyPr tIns="0" bIns="0" anchor="ctr" anchorCtr="0"/>
          <a:lstStyle/>
          <a:p>
            <a:r>
              <a:rPr lang="en-US" dirty="0"/>
              <a:t>Click to edit Master title style</a:t>
            </a:r>
          </a:p>
        </p:txBody>
      </p:sp>
      <p:sp>
        <p:nvSpPr>
          <p:cNvPr id="4" name="Date Placeholder 3">
            <a:extLst>
              <a:ext uri="{FF2B5EF4-FFF2-40B4-BE49-F238E27FC236}">
                <a16:creationId xmlns:a16="http://schemas.microsoft.com/office/drawing/2014/main" id="{6559AC42-49F2-494F-4576-27325BB014BA}"/>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F88147CB-43CF-88DF-503C-E92AEBBA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864A-37CD-B4F9-3E66-E17BA87077E6}"/>
              </a:ext>
            </a:extLst>
          </p:cNvPr>
          <p:cNvSpPr>
            <a:spLocks noGrp="1"/>
          </p:cNvSpPr>
          <p:nvPr>
            <p:ph type="sldNum" sz="quarter" idx="12"/>
          </p:nvPr>
        </p:nvSpPr>
        <p:spPr/>
        <p:txBody>
          <a:bodyPr/>
          <a:lstStyle/>
          <a:p>
            <a:fld id="{F176C857-6A48-FE41-8316-09BABF133733}" type="slidenum">
              <a:rPr lang="en-US" smtClean="0"/>
              <a:t>‹#›</a:t>
            </a:fld>
            <a:endParaRPr lang="en-US"/>
          </a:p>
        </p:txBody>
      </p:sp>
      <p:sp>
        <p:nvSpPr>
          <p:cNvPr id="9" name="Rectangle 8">
            <a:extLst>
              <a:ext uri="{FF2B5EF4-FFF2-40B4-BE49-F238E27FC236}">
                <a16:creationId xmlns:a16="http://schemas.microsoft.com/office/drawing/2014/main" id="{5AD8CE31-8712-F057-441C-B61B2FD7A19D}"/>
              </a:ext>
            </a:extLst>
          </p:cNvPr>
          <p:cNvSpPr/>
          <p:nvPr userDrawn="1"/>
        </p:nvSpPr>
        <p:spPr>
          <a:xfrm flipV="1">
            <a:off x="1" y="2284356"/>
            <a:ext cx="12192000" cy="457364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93AC12-C0C1-7355-5F51-8A427A830431}"/>
              </a:ext>
            </a:extLst>
          </p:cNvPr>
          <p:cNvSpPr>
            <a:spLocks noGrp="1"/>
          </p:cNvSpPr>
          <p:nvPr>
            <p:ph idx="1"/>
          </p:nvPr>
        </p:nvSpPr>
        <p:spPr>
          <a:xfrm>
            <a:off x="838200" y="2983832"/>
            <a:ext cx="10515600" cy="33725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F2137C1-B6A5-06EE-E3CD-69FB043076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04633" y="6310413"/>
            <a:ext cx="1023938" cy="409575"/>
          </a:xfrm>
          <a:prstGeom prst="rect">
            <a:avLst/>
          </a:prstGeom>
        </p:spPr>
      </p:pic>
    </p:spTree>
    <p:extLst>
      <p:ext uri="{BB962C8B-B14F-4D97-AF65-F5344CB8AC3E}">
        <p14:creationId xmlns:p14="http://schemas.microsoft.com/office/powerpoint/2010/main" val="205476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AC3807D-B2A4-8606-F8DC-AA6C07928B8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3138" y="-5576"/>
            <a:ext cx="1362136" cy="2332441"/>
          </a:xfrm>
          <a:prstGeom prst="rect">
            <a:avLst/>
          </a:prstGeom>
        </p:spPr>
      </p:pic>
      <p:sp>
        <p:nvSpPr>
          <p:cNvPr id="2" name="Title 1">
            <a:extLst>
              <a:ext uri="{FF2B5EF4-FFF2-40B4-BE49-F238E27FC236}">
                <a16:creationId xmlns:a16="http://schemas.microsoft.com/office/drawing/2014/main" id="{0AA6D0BF-2414-96EB-C4E7-4B130AC7E084}"/>
              </a:ext>
            </a:extLst>
          </p:cNvPr>
          <p:cNvSpPr>
            <a:spLocks noGrp="1"/>
          </p:cNvSpPr>
          <p:nvPr>
            <p:ph type="title"/>
          </p:nvPr>
        </p:nvSpPr>
        <p:spPr>
          <a:xfrm>
            <a:off x="1684421" y="352926"/>
            <a:ext cx="9428747" cy="1926497"/>
          </a:xfrm>
        </p:spPr>
        <p:txBody>
          <a:bodyPr tIns="0" bIns="0" anchor="ctr" anchorCtr="0"/>
          <a:lstStyle/>
          <a:p>
            <a:r>
              <a:rPr lang="en-US" dirty="0"/>
              <a:t>Click to edit Master title style</a:t>
            </a:r>
          </a:p>
        </p:txBody>
      </p:sp>
      <p:sp>
        <p:nvSpPr>
          <p:cNvPr id="4" name="Date Placeholder 3">
            <a:extLst>
              <a:ext uri="{FF2B5EF4-FFF2-40B4-BE49-F238E27FC236}">
                <a16:creationId xmlns:a16="http://schemas.microsoft.com/office/drawing/2014/main" id="{6559AC42-49F2-494F-4576-27325BB014BA}"/>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F88147CB-43CF-88DF-503C-E92AEBBA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864A-37CD-B4F9-3E66-E17BA87077E6}"/>
              </a:ext>
            </a:extLst>
          </p:cNvPr>
          <p:cNvSpPr>
            <a:spLocks noGrp="1"/>
          </p:cNvSpPr>
          <p:nvPr>
            <p:ph type="sldNum" sz="quarter" idx="12"/>
          </p:nvPr>
        </p:nvSpPr>
        <p:spPr/>
        <p:txBody>
          <a:bodyPr/>
          <a:lstStyle/>
          <a:p>
            <a:fld id="{F176C857-6A48-FE41-8316-09BABF133733}" type="slidenum">
              <a:rPr lang="en-US" smtClean="0"/>
              <a:t>‹#›</a:t>
            </a:fld>
            <a:endParaRPr lang="en-US"/>
          </a:p>
        </p:txBody>
      </p:sp>
      <p:sp>
        <p:nvSpPr>
          <p:cNvPr id="9" name="Rectangle 8">
            <a:extLst>
              <a:ext uri="{FF2B5EF4-FFF2-40B4-BE49-F238E27FC236}">
                <a16:creationId xmlns:a16="http://schemas.microsoft.com/office/drawing/2014/main" id="{5AD8CE31-8712-F057-441C-B61B2FD7A19D}"/>
              </a:ext>
            </a:extLst>
          </p:cNvPr>
          <p:cNvSpPr/>
          <p:nvPr userDrawn="1"/>
        </p:nvSpPr>
        <p:spPr>
          <a:xfrm flipV="1">
            <a:off x="1" y="2284356"/>
            <a:ext cx="12192000" cy="457364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93AC12-C0C1-7355-5F51-8A427A830431}"/>
              </a:ext>
            </a:extLst>
          </p:cNvPr>
          <p:cNvSpPr>
            <a:spLocks noGrp="1"/>
          </p:cNvSpPr>
          <p:nvPr>
            <p:ph idx="1"/>
          </p:nvPr>
        </p:nvSpPr>
        <p:spPr>
          <a:xfrm>
            <a:off x="838200" y="2983832"/>
            <a:ext cx="10515600" cy="337251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122B2DCE-27AA-AE62-8CFA-25E7269BB2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04633" y="6310413"/>
            <a:ext cx="1023938" cy="409575"/>
          </a:xfrm>
          <a:prstGeom prst="rect">
            <a:avLst/>
          </a:prstGeom>
        </p:spPr>
      </p:pic>
    </p:spTree>
    <p:extLst>
      <p:ext uri="{BB962C8B-B14F-4D97-AF65-F5344CB8AC3E}">
        <p14:creationId xmlns:p14="http://schemas.microsoft.com/office/powerpoint/2010/main" val="176200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177C729B-F910-B318-A733-C01AF40AD0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3138" y="-5576"/>
            <a:ext cx="1362136" cy="2332442"/>
          </a:xfrm>
          <a:prstGeom prst="rect">
            <a:avLst/>
          </a:prstGeom>
        </p:spPr>
      </p:pic>
      <p:sp>
        <p:nvSpPr>
          <p:cNvPr id="2" name="Title 1">
            <a:extLst>
              <a:ext uri="{FF2B5EF4-FFF2-40B4-BE49-F238E27FC236}">
                <a16:creationId xmlns:a16="http://schemas.microsoft.com/office/drawing/2014/main" id="{0AA6D0BF-2414-96EB-C4E7-4B130AC7E084}"/>
              </a:ext>
            </a:extLst>
          </p:cNvPr>
          <p:cNvSpPr>
            <a:spLocks noGrp="1"/>
          </p:cNvSpPr>
          <p:nvPr>
            <p:ph type="title"/>
          </p:nvPr>
        </p:nvSpPr>
        <p:spPr>
          <a:xfrm>
            <a:off x="1684421" y="352926"/>
            <a:ext cx="9428747" cy="1926497"/>
          </a:xfrm>
        </p:spPr>
        <p:txBody>
          <a:bodyPr tIns="0" bIns="0" anchor="ctr" anchorCtr="0"/>
          <a:lstStyle/>
          <a:p>
            <a:r>
              <a:rPr lang="en-US" dirty="0"/>
              <a:t>Click to edit Master title style</a:t>
            </a:r>
          </a:p>
        </p:txBody>
      </p:sp>
      <p:sp>
        <p:nvSpPr>
          <p:cNvPr id="4" name="Date Placeholder 3">
            <a:extLst>
              <a:ext uri="{FF2B5EF4-FFF2-40B4-BE49-F238E27FC236}">
                <a16:creationId xmlns:a16="http://schemas.microsoft.com/office/drawing/2014/main" id="{6559AC42-49F2-494F-4576-27325BB014BA}"/>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F88147CB-43CF-88DF-503C-E92AEBBA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864A-37CD-B4F9-3E66-E17BA87077E6}"/>
              </a:ext>
            </a:extLst>
          </p:cNvPr>
          <p:cNvSpPr>
            <a:spLocks noGrp="1"/>
          </p:cNvSpPr>
          <p:nvPr>
            <p:ph type="sldNum" sz="quarter" idx="12"/>
          </p:nvPr>
        </p:nvSpPr>
        <p:spPr/>
        <p:txBody>
          <a:bodyPr/>
          <a:lstStyle/>
          <a:p>
            <a:fld id="{F176C857-6A48-FE41-8316-09BABF133733}" type="slidenum">
              <a:rPr lang="en-US" smtClean="0"/>
              <a:t>‹#›</a:t>
            </a:fld>
            <a:endParaRPr lang="en-US"/>
          </a:p>
        </p:txBody>
      </p:sp>
      <p:sp>
        <p:nvSpPr>
          <p:cNvPr id="9" name="Rectangle 8">
            <a:extLst>
              <a:ext uri="{FF2B5EF4-FFF2-40B4-BE49-F238E27FC236}">
                <a16:creationId xmlns:a16="http://schemas.microsoft.com/office/drawing/2014/main" id="{5AD8CE31-8712-F057-441C-B61B2FD7A19D}"/>
              </a:ext>
            </a:extLst>
          </p:cNvPr>
          <p:cNvSpPr/>
          <p:nvPr userDrawn="1"/>
        </p:nvSpPr>
        <p:spPr>
          <a:xfrm flipV="1">
            <a:off x="1" y="2284356"/>
            <a:ext cx="12192000" cy="457364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93AC12-C0C1-7355-5F51-8A427A830431}"/>
              </a:ext>
            </a:extLst>
          </p:cNvPr>
          <p:cNvSpPr>
            <a:spLocks noGrp="1"/>
          </p:cNvSpPr>
          <p:nvPr>
            <p:ph idx="1"/>
          </p:nvPr>
        </p:nvSpPr>
        <p:spPr>
          <a:xfrm>
            <a:off x="838200" y="2983832"/>
            <a:ext cx="10515600" cy="33725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B9918252-D2E0-9041-ADC3-E2006E8199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04633" y="6310413"/>
            <a:ext cx="1023938" cy="409575"/>
          </a:xfrm>
          <a:prstGeom prst="rect">
            <a:avLst/>
          </a:prstGeom>
        </p:spPr>
      </p:pic>
    </p:spTree>
    <p:extLst>
      <p:ext uri="{BB962C8B-B14F-4D97-AF65-F5344CB8AC3E}">
        <p14:creationId xmlns:p14="http://schemas.microsoft.com/office/powerpoint/2010/main" val="22372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45DAFC-2DAE-62B6-EDCB-B4DF0721E920}"/>
              </a:ext>
            </a:extLst>
          </p:cNvPr>
          <p:cNvPicPr>
            <a:picLocks noChangeAspect="1"/>
          </p:cNvPicPr>
          <p:nvPr userDrawn="1"/>
        </p:nvPicPr>
        <p:blipFill>
          <a:blip r:embed="rId2"/>
          <a:srcRect t="1454" b="1454"/>
          <a:stretch/>
        </p:blipFill>
        <p:spPr>
          <a:xfrm>
            <a:off x="0" y="1902660"/>
            <a:ext cx="12192000" cy="4971381"/>
          </a:xfrm>
          <a:prstGeom prst="rect">
            <a:avLst/>
          </a:prstGeom>
        </p:spPr>
      </p:pic>
      <p:sp>
        <p:nvSpPr>
          <p:cNvPr id="2" name="Title 1">
            <a:extLst>
              <a:ext uri="{FF2B5EF4-FFF2-40B4-BE49-F238E27FC236}">
                <a16:creationId xmlns:a16="http://schemas.microsoft.com/office/drawing/2014/main" id="{57801668-4FBC-EFF0-CB25-2CD43B7FDA36}"/>
              </a:ext>
            </a:extLst>
          </p:cNvPr>
          <p:cNvSpPr>
            <a:spLocks noGrp="1"/>
          </p:cNvSpPr>
          <p:nvPr>
            <p:ph type="title"/>
          </p:nvPr>
        </p:nvSpPr>
        <p:spPr>
          <a:xfrm>
            <a:off x="1417302" y="136525"/>
            <a:ext cx="10515600" cy="1562893"/>
          </a:xfrm>
        </p:spPr>
        <p:txBody>
          <a:bodyPr bIns="0" anchor="b">
            <a:normAutofit/>
          </a:bodyPr>
          <a:lstStyle>
            <a:lvl1pP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BF8474-DFA8-1E5A-CD10-7E70B756B970}"/>
              </a:ext>
            </a:extLst>
          </p:cNvPr>
          <p:cNvSpPr>
            <a:spLocks noGrp="1"/>
          </p:cNvSpPr>
          <p:nvPr>
            <p:ph type="body" idx="1"/>
          </p:nvPr>
        </p:nvSpPr>
        <p:spPr>
          <a:xfrm>
            <a:off x="1417302" y="1726406"/>
            <a:ext cx="10515600" cy="848519"/>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0581E6-1ACE-B7C3-07DD-40CEEF65EF87}"/>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6F5B10F2-EEC9-F483-C83D-9583FB90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C2FA0-AD70-DFD4-735C-208ABC1E2827}"/>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9" name="Picture 8">
            <a:extLst>
              <a:ext uri="{FF2B5EF4-FFF2-40B4-BE49-F238E27FC236}">
                <a16:creationId xmlns:a16="http://schemas.microsoft.com/office/drawing/2014/main" id="{657B08B6-B14D-05F2-07F4-A76BC3EF55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41420" y="472510"/>
            <a:ext cx="907966" cy="1554747"/>
          </a:xfrm>
          <a:prstGeom prst="rect">
            <a:avLst/>
          </a:prstGeom>
        </p:spPr>
      </p:pic>
    </p:spTree>
    <p:extLst>
      <p:ext uri="{BB962C8B-B14F-4D97-AF65-F5344CB8AC3E}">
        <p14:creationId xmlns:p14="http://schemas.microsoft.com/office/powerpoint/2010/main" val="105567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CC26197C-1343-F7BE-4D96-80C355DAF3BF}"/>
              </a:ext>
            </a:extLst>
          </p:cNvPr>
          <p:cNvSpPr/>
          <p:nvPr userDrawn="1"/>
        </p:nvSpPr>
        <p:spPr>
          <a:xfrm flipV="1">
            <a:off x="1" y="1690688"/>
            <a:ext cx="6892930" cy="5167312"/>
          </a:xfrm>
          <a:custGeom>
            <a:avLst/>
            <a:gdLst>
              <a:gd name="connsiteX0" fmla="*/ 0 w 6892930"/>
              <a:gd name="connsiteY0" fmla="*/ 5167312 h 5167312"/>
              <a:gd name="connsiteX1" fmla="*/ 6892930 w 6892930"/>
              <a:gd name="connsiteY1" fmla="*/ 5167312 h 5167312"/>
              <a:gd name="connsiteX2" fmla="*/ 4830801 w 6892930"/>
              <a:gd name="connsiteY2" fmla="*/ 0 h 5167312"/>
              <a:gd name="connsiteX3" fmla="*/ 0 w 6892930"/>
              <a:gd name="connsiteY3" fmla="*/ 0 h 5167312"/>
            </a:gdLst>
            <a:ahLst/>
            <a:cxnLst>
              <a:cxn ang="0">
                <a:pos x="connsiteX0" y="connsiteY0"/>
              </a:cxn>
              <a:cxn ang="0">
                <a:pos x="connsiteX1" y="connsiteY1"/>
              </a:cxn>
              <a:cxn ang="0">
                <a:pos x="connsiteX2" y="connsiteY2"/>
              </a:cxn>
              <a:cxn ang="0">
                <a:pos x="connsiteX3" y="connsiteY3"/>
              </a:cxn>
            </a:cxnLst>
            <a:rect l="l" t="t" r="r" b="b"/>
            <a:pathLst>
              <a:path w="6892930" h="5167312">
                <a:moveTo>
                  <a:pt x="0" y="5167312"/>
                </a:moveTo>
                <a:lnTo>
                  <a:pt x="6892930" y="5167312"/>
                </a:lnTo>
                <a:lnTo>
                  <a:pt x="4830801" y="0"/>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146AF7-3968-68ED-E100-5B8084245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C26EB-5531-E1B3-D103-95CFE73807FC}"/>
              </a:ext>
            </a:extLst>
          </p:cNvPr>
          <p:cNvSpPr>
            <a:spLocks noGrp="1"/>
          </p:cNvSpPr>
          <p:nvPr>
            <p:ph sz="half" idx="1"/>
          </p:nvPr>
        </p:nvSpPr>
        <p:spPr>
          <a:xfrm>
            <a:off x="838200" y="2245895"/>
            <a:ext cx="4600074" cy="39310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5F523-BCD5-2D44-966F-B57C5BBECC53}"/>
              </a:ext>
            </a:extLst>
          </p:cNvPr>
          <p:cNvSpPr>
            <a:spLocks noGrp="1"/>
          </p:cNvSpPr>
          <p:nvPr>
            <p:ph sz="half" idx="2"/>
          </p:nvPr>
        </p:nvSpPr>
        <p:spPr>
          <a:xfrm>
            <a:off x="6753724" y="2245895"/>
            <a:ext cx="4600075" cy="39310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71979-43AC-A510-CB14-2149502DF547}"/>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6" name="Footer Placeholder 5">
            <a:extLst>
              <a:ext uri="{FF2B5EF4-FFF2-40B4-BE49-F238E27FC236}">
                <a16:creationId xmlns:a16="http://schemas.microsoft.com/office/drawing/2014/main" id="{581209E5-5698-A035-6C3E-5BE94455D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F680F-E6CE-1F74-B86F-23D3380E626C}"/>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14" name="Graphic 13">
            <a:extLst>
              <a:ext uri="{FF2B5EF4-FFF2-40B4-BE49-F238E27FC236}">
                <a16:creationId xmlns:a16="http://schemas.microsoft.com/office/drawing/2014/main" id="{4F94B9DB-7D05-0A7B-C802-009714BFBA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04633" y="6311899"/>
            <a:ext cx="1023938" cy="409575"/>
          </a:xfrm>
          <a:prstGeom prst="rect">
            <a:avLst/>
          </a:prstGeom>
        </p:spPr>
      </p:pic>
    </p:spTree>
    <p:extLst>
      <p:ext uri="{BB962C8B-B14F-4D97-AF65-F5344CB8AC3E}">
        <p14:creationId xmlns:p14="http://schemas.microsoft.com/office/powerpoint/2010/main" val="25805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CC26197C-1343-F7BE-4D96-80C355DAF3BF}"/>
              </a:ext>
            </a:extLst>
          </p:cNvPr>
          <p:cNvSpPr/>
          <p:nvPr userDrawn="1"/>
        </p:nvSpPr>
        <p:spPr>
          <a:xfrm flipV="1">
            <a:off x="1" y="1690688"/>
            <a:ext cx="6892930" cy="5167312"/>
          </a:xfrm>
          <a:custGeom>
            <a:avLst/>
            <a:gdLst>
              <a:gd name="connsiteX0" fmla="*/ 0 w 6892930"/>
              <a:gd name="connsiteY0" fmla="*/ 5167312 h 5167312"/>
              <a:gd name="connsiteX1" fmla="*/ 6892930 w 6892930"/>
              <a:gd name="connsiteY1" fmla="*/ 5167312 h 5167312"/>
              <a:gd name="connsiteX2" fmla="*/ 4830801 w 6892930"/>
              <a:gd name="connsiteY2" fmla="*/ 0 h 5167312"/>
              <a:gd name="connsiteX3" fmla="*/ 0 w 6892930"/>
              <a:gd name="connsiteY3" fmla="*/ 0 h 5167312"/>
            </a:gdLst>
            <a:ahLst/>
            <a:cxnLst>
              <a:cxn ang="0">
                <a:pos x="connsiteX0" y="connsiteY0"/>
              </a:cxn>
              <a:cxn ang="0">
                <a:pos x="connsiteX1" y="connsiteY1"/>
              </a:cxn>
              <a:cxn ang="0">
                <a:pos x="connsiteX2" y="connsiteY2"/>
              </a:cxn>
              <a:cxn ang="0">
                <a:pos x="connsiteX3" y="connsiteY3"/>
              </a:cxn>
            </a:cxnLst>
            <a:rect l="l" t="t" r="r" b="b"/>
            <a:pathLst>
              <a:path w="6892930" h="5167312">
                <a:moveTo>
                  <a:pt x="0" y="5167312"/>
                </a:moveTo>
                <a:lnTo>
                  <a:pt x="6892930" y="5167312"/>
                </a:lnTo>
                <a:lnTo>
                  <a:pt x="4830801" y="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146AF7-3968-68ED-E100-5B8084245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C26EB-5531-E1B3-D103-95CFE73807FC}"/>
              </a:ext>
            </a:extLst>
          </p:cNvPr>
          <p:cNvSpPr>
            <a:spLocks noGrp="1"/>
          </p:cNvSpPr>
          <p:nvPr>
            <p:ph sz="half" idx="1"/>
          </p:nvPr>
        </p:nvSpPr>
        <p:spPr>
          <a:xfrm>
            <a:off x="838200" y="2245895"/>
            <a:ext cx="4600074" cy="39310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5F523-BCD5-2D44-966F-B57C5BBECC53}"/>
              </a:ext>
            </a:extLst>
          </p:cNvPr>
          <p:cNvSpPr>
            <a:spLocks noGrp="1"/>
          </p:cNvSpPr>
          <p:nvPr>
            <p:ph sz="half" idx="2"/>
          </p:nvPr>
        </p:nvSpPr>
        <p:spPr>
          <a:xfrm>
            <a:off x="6753724" y="2245895"/>
            <a:ext cx="4600075" cy="39310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71979-43AC-A510-CB14-2149502DF547}"/>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6" name="Footer Placeholder 5">
            <a:extLst>
              <a:ext uri="{FF2B5EF4-FFF2-40B4-BE49-F238E27FC236}">
                <a16:creationId xmlns:a16="http://schemas.microsoft.com/office/drawing/2014/main" id="{581209E5-5698-A035-6C3E-5BE94455D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F680F-E6CE-1F74-B86F-23D3380E626C}"/>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8" name="Graphic 7">
            <a:extLst>
              <a:ext uri="{FF2B5EF4-FFF2-40B4-BE49-F238E27FC236}">
                <a16:creationId xmlns:a16="http://schemas.microsoft.com/office/drawing/2014/main" id="{C88DBD7D-080C-FFA0-D0D0-0F7007876D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04633" y="6311899"/>
            <a:ext cx="1023938" cy="409575"/>
          </a:xfrm>
          <a:prstGeom prst="rect">
            <a:avLst/>
          </a:prstGeom>
        </p:spPr>
      </p:pic>
    </p:spTree>
    <p:extLst>
      <p:ext uri="{BB962C8B-B14F-4D97-AF65-F5344CB8AC3E}">
        <p14:creationId xmlns:p14="http://schemas.microsoft.com/office/powerpoint/2010/main" val="265377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CC26197C-1343-F7BE-4D96-80C355DAF3BF}"/>
              </a:ext>
            </a:extLst>
          </p:cNvPr>
          <p:cNvSpPr/>
          <p:nvPr userDrawn="1"/>
        </p:nvSpPr>
        <p:spPr>
          <a:xfrm flipV="1">
            <a:off x="1" y="1690688"/>
            <a:ext cx="6892930" cy="5167312"/>
          </a:xfrm>
          <a:custGeom>
            <a:avLst/>
            <a:gdLst>
              <a:gd name="connsiteX0" fmla="*/ 0 w 6892930"/>
              <a:gd name="connsiteY0" fmla="*/ 5167312 h 5167312"/>
              <a:gd name="connsiteX1" fmla="*/ 6892930 w 6892930"/>
              <a:gd name="connsiteY1" fmla="*/ 5167312 h 5167312"/>
              <a:gd name="connsiteX2" fmla="*/ 4830801 w 6892930"/>
              <a:gd name="connsiteY2" fmla="*/ 0 h 5167312"/>
              <a:gd name="connsiteX3" fmla="*/ 0 w 6892930"/>
              <a:gd name="connsiteY3" fmla="*/ 0 h 5167312"/>
            </a:gdLst>
            <a:ahLst/>
            <a:cxnLst>
              <a:cxn ang="0">
                <a:pos x="connsiteX0" y="connsiteY0"/>
              </a:cxn>
              <a:cxn ang="0">
                <a:pos x="connsiteX1" y="connsiteY1"/>
              </a:cxn>
              <a:cxn ang="0">
                <a:pos x="connsiteX2" y="connsiteY2"/>
              </a:cxn>
              <a:cxn ang="0">
                <a:pos x="connsiteX3" y="connsiteY3"/>
              </a:cxn>
            </a:cxnLst>
            <a:rect l="l" t="t" r="r" b="b"/>
            <a:pathLst>
              <a:path w="6892930" h="5167312">
                <a:moveTo>
                  <a:pt x="0" y="5167312"/>
                </a:moveTo>
                <a:lnTo>
                  <a:pt x="6892930" y="5167312"/>
                </a:lnTo>
                <a:lnTo>
                  <a:pt x="4830801" y="0"/>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146AF7-3968-68ED-E100-5B8084245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C26EB-5531-E1B3-D103-95CFE73807FC}"/>
              </a:ext>
            </a:extLst>
          </p:cNvPr>
          <p:cNvSpPr>
            <a:spLocks noGrp="1"/>
          </p:cNvSpPr>
          <p:nvPr>
            <p:ph sz="half" idx="1"/>
          </p:nvPr>
        </p:nvSpPr>
        <p:spPr>
          <a:xfrm>
            <a:off x="838200" y="2245895"/>
            <a:ext cx="4600074" cy="39310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5F523-BCD5-2D44-966F-B57C5BBECC53}"/>
              </a:ext>
            </a:extLst>
          </p:cNvPr>
          <p:cNvSpPr>
            <a:spLocks noGrp="1"/>
          </p:cNvSpPr>
          <p:nvPr>
            <p:ph sz="half" idx="2"/>
          </p:nvPr>
        </p:nvSpPr>
        <p:spPr>
          <a:xfrm>
            <a:off x="6753724" y="2245895"/>
            <a:ext cx="4600075" cy="39310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71979-43AC-A510-CB14-2149502DF547}"/>
              </a:ext>
            </a:extLst>
          </p:cNvPr>
          <p:cNvSpPr>
            <a:spLocks noGrp="1"/>
          </p:cNvSpPr>
          <p:nvPr>
            <p:ph type="dt" sz="half" idx="10"/>
          </p:nvPr>
        </p:nvSpPr>
        <p:spPr/>
        <p:txBody>
          <a:bodyPr/>
          <a:lstStyle/>
          <a:p>
            <a:fld id="{40DD4363-B3D5-9647-A4E7-00EA094F1F87}" type="datetimeFigureOut">
              <a:rPr lang="en-US" smtClean="0"/>
              <a:t>2/24/2026</a:t>
            </a:fld>
            <a:endParaRPr lang="en-US"/>
          </a:p>
        </p:txBody>
      </p:sp>
      <p:sp>
        <p:nvSpPr>
          <p:cNvPr id="6" name="Footer Placeholder 5">
            <a:extLst>
              <a:ext uri="{FF2B5EF4-FFF2-40B4-BE49-F238E27FC236}">
                <a16:creationId xmlns:a16="http://schemas.microsoft.com/office/drawing/2014/main" id="{581209E5-5698-A035-6C3E-5BE94455D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F680F-E6CE-1F74-B86F-23D3380E626C}"/>
              </a:ext>
            </a:extLst>
          </p:cNvPr>
          <p:cNvSpPr>
            <a:spLocks noGrp="1"/>
          </p:cNvSpPr>
          <p:nvPr>
            <p:ph type="sldNum" sz="quarter" idx="12"/>
          </p:nvPr>
        </p:nvSpPr>
        <p:spPr/>
        <p:txBody>
          <a:bodyPr/>
          <a:lstStyle/>
          <a:p>
            <a:fld id="{F176C857-6A48-FE41-8316-09BABF133733}" type="slidenum">
              <a:rPr lang="en-US" smtClean="0"/>
              <a:t>‹#›</a:t>
            </a:fld>
            <a:endParaRPr lang="en-US"/>
          </a:p>
        </p:txBody>
      </p:sp>
      <p:pic>
        <p:nvPicPr>
          <p:cNvPr id="8" name="Graphic 7">
            <a:extLst>
              <a:ext uri="{FF2B5EF4-FFF2-40B4-BE49-F238E27FC236}">
                <a16:creationId xmlns:a16="http://schemas.microsoft.com/office/drawing/2014/main" id="{82B3D12F-44DE-8A1A-0E5B-BCFDB79FB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04633" y="6311899"/>
            <a:ext cx="1023938" cy="409575"/>
          </a:xfrm>
          <a:prstGeom prst="rect">
            <a:avLst/>
          </a:prstGeom>
        </p:spPr>
      </p:pic>
    </p:spTree>
    <p:extLst>
      <p:ext uri="{BB962C8B-B14F-4D97-AF65-F5344CB8AC3E}">
        <p14:creationId xmlns:p14="http://schemas.microsoft.com/office/powerpoint/2010/main" val="129787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2FF09A-65FB-F7A6-95BA-A9E539575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092471C-7F3C-5913-5D83-C9EED4F30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B4F45-8395-D6B3-0264-A2093A651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DD4363-B3D5-9647-A4E7-00EA094F1F87}" type="datetimeFigureOut">
              <a:rPr lang="en-US" smtClean="0"/>
              <a:t>2/24/2026</a:t>
            </a:fld>
            <a:endParaRPr lang="en-US"/>
          </a:p>
        </p:txBody>
      </p:sp>
      <p:sp>
        <p:nvSpPr>
          <p:cNvPr id="5" name="Footer Placeholder 4">
            <a:extLst>
              <a:ext uri="{FF2B5EF4-FFF2-40B4-BE49-F238E27FC236}">
                <a16:creationId xmlns:a16="http://schemas.microsoft.com/office/drawing/2014/main" id="{271A0F7E-4D61-F660-3CB7-8BED943EF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3C4525-9402-0C24-7A61-9A44D3D96B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76C857-6A48-FE41-8316-09BABF133733}" type="slidenum">
              <a:rPr lang="en-US" smtClean="0"/>
              <a:t>‹#›</a:t>
            </a:fld>
            <a:endParaRPr lang="en-US"/>
          </a:p>
        </p:txBody>
      </p:sp>
    </p:spTree>
    <p:extLst>
      <p:ext uri="{BB962C8B-B14F-4D97-AF65-F5344CB8AC3E}">
        <p14:creationId xmlns:p14="http://schemas.microsoft.com/office/powerpoint/2010/main" val="419648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51" r:id="rId6"/>
    <p:sldLayoutId id="2147483652" r:id="rId7"/>
    <p:sldLayoutId id="2147483668" r:id="rId8"/>
    <p:sldLayoutId id="2147483669" r:id="rId9"/>
    <p:sldLayoutId id="2147483654" r:id="rId10"/>
    <p:sldLayoutId id="2147483655" r:id="rId11"/>
    <p:sldLayoutId id="2147483656" r:id="rId12"/>
    <p:sldLayoutId id="2147483663" r:id="rId13"/>
    <p:sldLayoutId id="2147483664"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safety@buildwithalc.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EC5F-8D19-BB0D-848A-B71E7F4D361C}"/>
              </a:ext>
            </a:extLst>
          </p:cNvPr>
          <p:cNvSpPr>
            <a:spLocks noGrp="1"/>
          </p:cNvSpPr>
          <p:nvPr>
            <p:ph type="ctrTitle"/>
          </p:nvPr>
        </p:nvSpPr>
        <p:spPr/>
        <p:txBody>
          <a:bodyPr>
            <a:normAutofit/>
          </a:bodyPr>
          <a:lstStyle/>
          <a:p>
            <a:r>
              <a:rPr lang="en-US" sz="5100" dirty="0"/>
              <a:t>YOUR CAREER AT ALC</a:t>
            </a:r>
          </a:p>
        </p:txBody>
      </p:sp>
      <p:sp>
        <p:nvSpPr>
          <p:cNvPr id="3" name="Subtitle 2">
            <a:extLst>
              <a:ext uri="{FF2B5EF4-FFF2-40B4-BE49-F238E27FC236}">
                <a16:creationId xmlns:a16="http://schemas.microsoft.com/office/drawing/2014/main" id="{D8FBC5D6-5009-8218-33E5-CEFCF8038BCC}"/>
              </a:ext>
            </a:extLst>
          </p:cNvPr>
          <p:cNvSpPr>
            <a:spLocks noGrp="1"/>
          </p:cNvSpPr>
          <p:nvPr>
            <p:ph type="subTitle" idx="1"/>
          </p:nvPr>
        </p:nvSpPr>
        <p:spPr/>
        <p:txBody>
          <a:bodyPr/>
          <a:lstStyle/>
          <a:p>
            <a:r>
              <a:rPr lang="en-US" dirty="0"/>
              <a:t>New Hire Orientation</a:t>
            </a:r>
          </a:p>
        </p:txBody>
      </p:sp>
    </p:spTree>
    <p:extLst>
      <p:ext uri="{BB962C8B-B14F-4D97-AF65-F5344CB8AC3E}">
        <p14:creationId xmlns:p14="http://schemas.microsoft.com/office/powerpoint/2010/main" val="75566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A62E8-92A7-6B7D-936B-15F6A12BA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BA871-1D14-650B-7E02-38752C40D61A}"/>
              </a:ext>
            </a:extLst>
          </p:cNvPr>
          <p:cNvSpPr>
            <a:spLocks noGrp="1"/>
          </p:cNvSpPr>
          <p:nvPr>
            <p:ph type="title"/>
          </p:nvPr>
        </p:nvSpPr>
        <p:spPr/>
        <p:txBody>
          <a:bodyPr/>
          <a:lstStyle/>
          <a:p>
            <a:r>
              <a:rPr lang="en-US" dirty="0"/>
              <a:t>Key Policies</a:t>
            </a:r>
          </a:p>
        </p:txBody>
      </p:sp>
    </p:spTree>
    <p:extLst>
      <p:ext uri="{BB962C8B-B14F-4D97-AF65-F5344CB8AC3E}">
        <p14:creationId xmlns:p14="http://schemas.microsoft.com/office/powerpoint/2010/main" val="333693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CCBF-B3A7-8429-A218-0B3BA102C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7D65B-DBA4-6788-7190-8BB464B7A0CF}"/>
              </a:ext>
            </a:extLst>
          </p:cNvPr>
          <p:cNvSpPr>
            <a:spLocks noGrp="1"/>
          </p:cNvSpPr>
          <p:nvPr>
            <p:ph type="title"/>
          </p:nvPr>
        </p:nvSpPr>
        <p:spPr/>
        <p:txBody>
          <a:bodyPr/>
          <a:lstStyle/>
          <a:p>
            <a:r>
              <a:rPr lang="en-US" dirty="0"/>
              <a:t>Travel Pay</a:t>
            </a:r>
          </a:p>
        </p:txBody>
      </p:sp>
      <p:sp>
        <p:nvSpPr>
          <p:cNvPr id="5" name="TextBox 4">
            <a:extLst>
              <a:ext uri="{FF2B5EF4-FFF2-40B4-BE49-F238E27FC236}">
                <a16:creationId xmlns:a16="http://schemas.microsoft.com/office/drawing/2014/main" id="{87608DBF-047A-C373-D550-1BB7E7A52428}"/>
              </a:ext>
            </a:extLst>
          </p:cNvPr>
          <p:cNvSpPr txBox="1"/>
          <p:nvPr/>
        </p:nvSpPr>
        <p:spPr>
          <a:xfrm>
            <a:off x="4269625" y="1574958"/>
            <a:ext cx="6620048" cy="4558877"/>
          </a:xfrm>
          <a:prstGeom prst="rect">
            <a:avLst/>
          </a:prstGeom>
          <a:noFill/>
        </p:spPr>
        <p:txBody>
          <a:bodyPr wrap="square">
            <a:spAutoFit/>
          </a:bodyPr>
          <a:lstStyle/>
          <a:p>
            <a:pPr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NORMAL COMMUTE</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Mileage reimbursement of $0.725/mile for miles travelled over 40.  Miles compensated begin at mile 41; each way, and for each day travelled.</a:t>
            </a:r>
          </a:p>
          <a:p>
            <a:pPr marL="742950" lvl="1" indent="-285750">
              <a:lnSpc>
                <a:spcPct val="107000"/>
              </a:lnSpc>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Not taxed</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OVERNIGHTS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(must be a minimum of 90 minutes from your home).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Lodging is covered at $130 per night</a:t>
            </a:r>
          </a:p>
          <a:p>
            <a:pPr marL="285750" marR="0" indent="-285750">
              <a:lnSpc>
                <a:spcPct val="107000"/>
              </a:lnSpc>
              <a:spcBef>
                <a:spcPts val="0"/>
              </a:spcBef>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Food is covered at $25 per day</a:t>
            </a:r>
          </a:p>
          <a:p>
            <a:pPr marL="285750" marR="0" indent="-285750">
              <a:lnSpc>
                <a:spcPct val="107000"/>
              </a:lnSpc>
              <a:spcBef>
                <a:spcPts val="0"/>
              </a:spcBef>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Mileage is included for going there and back only</a:t>
            </a:r>
          </a:p>
          <a:p>
            <a:pPr marL="742950" lvl="1" indent="-285750">
              <a:lnSpc>
                <a:spcPct val="107000"/>
              </a:lnSpc>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Not taxed</a:t>
            </a:r>
          </a:p>
          <a:p>
            <a:pPr marL="285750" indent="-285750">
              <a:lnSpc>
                <a:spcPct val="107000"/>
              </a:lnSpc>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$5/</a:t>
            </a:r>
            <a:r>
              <a:rPr lang="en-US" kern="100" dirty="0" err="1">
                <a:latin typeface="Calibri" panose="020F0502020204030204" pitchFamily="34" charset="0"/>
                <a:ea typeface="Calibri" panose="020F0502020204030204" pitchFamily="34" charset="0"/>
                <a:cs typeface="Times New Roman" panose="02020603050405020304" pitchFamily="18" charset="0"/>
              </a:rPr>
              <a:t>hr</a:t>
            </a:r>
            <a:r>
              <a:rPr lang="en-US" kern="100" dirty="0">
                <a:latin typeface="Calibri" panose="020F0502020204030204" pitchFamily="34" charset="0"/>
                <a:ea typeface="Calibri" panose="020F0502020204030204" pitchFamily="34" charset="0"/>
                <a:cs typeface="Times New Roman" panose="02020603050405020304" pitchFamily="18" charset="0"/>
              </a:rPr>
              <a:t> for hours worked </a:t>
            </a:r>
          </a:p>
          <a:p>
            <a:pPr marL="742950" lvl="1" indent="-285750">
              <a:lnSpc>
                <a:spcPct val="107000"/>
              </a:lnSpc>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Taxed</a:t>
            </a:r>
          </a:p>
        </p:txBody>
      </p:sp>
    </p:spTree>
    <p:extLst>
      <p:ext uri="{BB962C8B-B14F-4D97-AF65-F5344CB8AC3E}">
        <p14:creationId xmlns:p14="http://schemas.microsoft.com/office/powerpoint/2010/main" val="155865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651C-3430-977F-2738-2747D861F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09B0A-8210-62A3-7BB8-91A776EB23BF}"/>
              </a:ext>
            </a:extLst>
          </p:cNvPr>
          <p:cNvSpPr>
            <a:spLocks noGrp="1"/>
          </p:cNvSpPr>
          <p:nvPr>
            <p:ph type="title"/>
          </p:nvPr>
        </p:nvSpPr>
        <p:spPr/>
        <p:txBody>
          <a:bodyPr/>
          <a:lstStyle/>
          <a:p>
            <a:r>
              <a:rPr lang="en-US" dirty="0"/>
              <a:t>Progressive Discipline</a:t>
            </a:r>
          </a:p>
        </p:txBody>
      </p:sp>
      <p:sp>
        <p:nvSpPr>
          <p:cNvPr id="3" name="TextBox 2">
            <a:extLst>
              <a:ext uri="{FF2B5EF4-FFF2-40B4-BE49-F238E27FC236}">
                <a16:creationId xmlns:a16="http://schemas.microsoft.com/office/drawing/2014/main" id="{61986D46-F13B-7CD0-D86E-3111C3A6AA5F}"/>
              </a:ext>
            </a:extLst>
          </p:cNvPr>
          <p:cNvSpPr txBox="1"/>
          <p:nvPr/>
        </p:nvSpPr>
        <p:spPr>
          <a:xfrm>
            <a:off x="932025" y="1784929"/>
            <a:ext cx="9886950" cy="6516977"/>
          </a:xfrm>
          <a:prstGeom prst="rect">
            <a:avLst/>
          </a:prstGeom>
          <a:noFill/>
        </p:spPr>
        <p:txBody>
          <a:bodyPr wrap="square">
            <a:spAutoFit/>
          </a:bodyPr>
          <a:lstStyle/>
          <a:p>
            <a:pPr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DOCUMENTED VERBAL WARNING</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First step; intended to notify employee that an improvement is needed in behavior or performance</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WRITTEN WARNING</a:t>
            </a:r>
          </a:p>
          <a:p>
            <a:pPr marL="285750" indent="-285750">
              <a:lnSpc>
                <a:spcPct val="107000"/>
              </a:lnSpc>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Second step; intende</a:t>
            </a:r>
            <a:r>
              <a:rPr lang="en-US" kern="100" dirty="0">
                <a:latin typeface="Calibri" panose="020F0502020204030204" pitchFamily="34" charset="0"/>
                <a:ea typeface="Calibri" panose="020F0502020204030204" pitchFamily="34" charset="0"/>
                <a:cs typeface="Times New Roman" panose="02020603050405020304" pitchFamily="18" charset="0"/>
              </a:rPr>
              <a:t>d to notify employee that continued behavior/performance need to be resolved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FINAL WARNING</a:t>
            </a:r>
          </a:p>
          <a:p>
            <a:pPr marL="285750" indent="-285750">
              <a:lnSpc>
                <a:spcPct val="107000"/>
              </a:lnSpc>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 chance; intende</a:t>
            </a:r>
            <a:r>
              <a:rPr lang="en-US" kern="100" dirty="0">
                <a:latin typeface="Calibri" panose="020F0502020204030204" pitchFamily="34" charset="0"/>
                <a:ea typeface="Calibri" panose="020F0502020204030204" pitchFamily="34" charset="0"/>
                <a:cs typeface="Times New Roman" panose="02020603050405020304" pitchFamily="18" charset="0"/>
              </a:rPr>
              <a:t>d to notify employee that continued behavior/performance will result in termination if not resolved</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IMMEDIATE TERMINATION</a:t>
            </a:r>
          </a:p>
          <a:p>
            <a:pPr marL="285750" indent="-285750">
              <a:lnSpc>
                <a:spcPct val="107000"/>
              </a:lnSpc>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Behavior that is not subject to progressive discipline such as violation of highly hazardous safety practice, stealing, destruction of property, excessive absenteeism, insubordination, any behavior that negatively impacts the company, other employees, or customers.  </a:t>
            </a:r>
          </a:p>
          <a:p>
            <a:pPr marL="285750" indent="-285750">
              <a:lnSpc>
                <a:spcPct val="107000"/>
              </a:lnSpc>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Actions requiring discipline and the progression of disciplinary steps that will be followed may vary at the sole discretion of ALC and will not necessarily be limited to the actions listed in this policy.  Not all actions which might warrant discipline are specifically included in this policy.  </a:t>
            </a:r>
          </a:p>
          <a:p>
            <a:pPr marL="285750" indent="-285750">
              <a:lnSpc>
                <a:spcPct val="107000"/>
              </a:lnSpc>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779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6A609-9378-44C2-5A04-9A772F4B9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6DDF6-5813-E4C3-BA19-9D974F8331CC}"/>
              </a:ext>
            </a:extLst>
          </p:cNvPr>
          <p:cNvSpPr>
            <a:spLocks noGrp="1"/>
          </p:cNvSpPr>
          <p:nvPr>
            <p:ph type="title"/>
          </p:nvPr>
        </p:nvSpPr>
        <p:spPr/>
        <p:txBody>
          <a:bodyPr/>
          <a:lstStyle/>
          <a:p>
            <a:r>
              <a:rPr lang="en-US" dirty="0"/>
              <a:t>ALC Star Recognition</a:t>
            </a:r>
          </a:p>
        </p:txBody>
      </p:sp>
      <p:sp>
        <p:nvSpPr>
          <p:cNvPr id="3" name="TextBox 2">
            <a:extLst>
              <a:ext uri="{FF2B5EF4-FFF2-40B4-BE49-F238E27FC236}">
                <a16:creationId xmlns:a16="http://schemas.microsoft.com/office/drawing/2014/main" id="{E74753AB-3CD3-F33C-4AA6-91DD89854C69}"/>
              </a:ext>
            </a:extLst>
          </p:cNvPr>
          <p:cNvSpPr txBox="1"/>
          <p:nvPr/>
        </p:nvSpPr>
        <p:spPr>
          <a:xfrm>
            <a:off x="697366" y="2432056"/>
            <a:ext cx="9886950" cy="3658374"/>
          </a:xfrm>
          <a:prstGeom prst="rect">
            <a:avLst/>
          </a:prstGeom>
          <a:noFill/>
        </p:spPr>
        <p:txBody>
          <a:bodyPr wrap="square">
            <a:spAutoFit/>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recognize for contributions towards ALC success in the areas of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Adaptability, Leadership &amp; Craft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intent of this program is to reward for actions and behaviors that are “above and beyond” the expectations of the job.</a:t>
            </a:r>
          </a:p>
          <a:p>
            <a:pPr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Nominated by peer or Foreman </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$50 and handwritten thank you</a:t>
            </a:r>
          </a:p>
          <a:p>
            <a:pPr marL="285750" marR="0" indent="-285750">
              <a:lnSpc>
                <a:spcPct val="107000"/>
              </a:lnSpc>
              <a:spcBef>
                <a:spcPts val="0"/>
              </a:spcBef>
              <a:spcAft>
                <a:spcPts val="8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ALC Star of the Year will be selected and awarded a significant prize at All Employee Meeting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463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E49E9-0593-2162-396A-5766028C0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CFC39-8779-1E5C-188C-D87AD932FFB6}"/>
              </a:ext>
            </a:extLst>
          </p:cNvPr>
          <p:cNvSpPr>
            <a:spLocks noGrp="1"/>
          </p:cNvSpPr>
          <p:nvPr>
            <p:ph type="title"/>
          </p:nvPr>
        </p:nvSpPr>
        <p:spPr/>
        <p:txBody>
          <a:bodyPr/>
          <a:lstStyle/>
          <a:p>
            <a:r>
              <a:rPr lang="en-US" dirty="0"/>
              <a:t>Parental Leave</a:t>
            </a:r>
          </a:p>
        </p:txBody>
      </p:sp>
      <p:sp>
        <p:nvSpPr>
          <p:cNvPr id="3" name="TextBox 2">
            <a:extLst>
              <a:ext uri="{FF2B5EF4-FFF2-40B4-BE49-F238E27FC236}">
                <a16:creationId xmlns:a16="http://schemas.microsoft.com/office/drawing/2014/main" id="{65208A8E-8703-4A4B-7F89-C389FFDAAFA2}"/>
              </a:ext>
            </a:extLst>
          </p:cNvPr>
          <p:cNvSpPr txBox="1"/>
          <p:nvPr/>
        </p:nvSpPr>
        <p:spPr>
          <a:xfrm>
            <a:off x="647490" y="2095390"/>
            <a:ext cx="9886950" cy="5605445"/>
          </a:xfrm>
          <a:prstGeom prst="rect">
            <a:avLst/>
          </a:prstGeom>
          <a:noFill/>
        </p:spPr>
        <p:txBody>
          <a:bodyPr wrap="square">
            <a:spAutoFit/>
          </a:bodyPr>
          <a:lstStyle/>
          <a:p>
            <a:r>
              <a:rPr lang="en-US" dirty="0"/>
              <a:t>A maximum of 2 weeks paid parental leave for birth, adoption, or placement of a child/children.  Employees must meet one of the following criteria to be eligible for parental leave: </a:t>
            </a:r>
          </a:p>
          <a:p>
            <a:pPr lvl="0"/>
            <a:r>
              <a:rPr lang="en-US" dirty="0"/>
              <a:t>Be a biological parent </a:t>
            </a:r>
          </a:p>
          <a:p>
            <a:pPr lvl="0"/>
            <a:r>
              <a:rPr lang="en-US" dirty="0"/>
              <a:t>Be a spouse or same-sex spousal equivalent to a birth parent</a:t>
            </a:r>
          </a:p>
          <a:p>
            <a:pPr lvl="0"/>
            <a:r>
              <a:rPr lang="en-US" dirty="0"/>
              <a:t>Adopted or been placed with foster child (child must be age 16 or younger)</a:t>
            </a:r>
          </a:p>
          <a:p>
            <a:pPr lvl="1"/>
            <a:r>
              <a:rPr lang="en-US" i="1" dirty="0"/>
              <a:t>Adoption of a new spouse’s child is excluded</a:t>
            </a:r>
            <a:endParaRPr lang="en-US" dirty="0"/>
          </a:p>
          <a:p>
            <a:pPr lvl="0"/>
            <a:r>
              <a:rPr lang="en-US" dirty="0"/>
              <a:t>Have a child through surrogacy </a:t>
            </a:r>
          </a:p>
          <a:p>
            <a:r>
              <a:rPr lang="en-US" i="1" dirty="0"/>
              <a:t> </a:t>
            </a:r>
            <a:endParaRPr lang="en-US" dirty="0"/>
          </a:p>
          <a:p>
            <a:r>
              <a:rPr lang="en-US" b="1" cap="small" dirty="0"/>
              <a:t>Requirements: </a:t>
            </a:r>
            <a:endParaRPr lang="en-US" sz="1400" dirty="0"/>
          </a:p>
          <a:p>
            <a:pPr lvl="1"/>
            <a:r>
              <a:rPr lang="en-US" dirty="0"/>
              <a:t>Leave must be taken at time of birth, adoption, or placement. </a:t>
            </a:r>
          </a:p>
          <a:p>
            <a:pPr lvl="1"/>
            <a:r>
              <a:rPr lang="en-US" dirty="0"/>
              <a:t>Must take parental leave in one continuous period of time.</a:t>
            </a:r>
          </a:p>
          <a:p>
            <a:pPr lvl="1"/>
            <a:r>
              <a:rPr lang="en-US" dirty="0"/>
              <a:t>Any unused leave will be forfeited</a:t>
            </a:r>
          </a:p>
          <a:p>
            <a:pPr lvl="1"/>
            <a:r>
              <a:rPr lang="en-US" dirty="0"/>
              <a:t>All parental leave requests must be done through HR &amp; substantiated.</a:t>
            </a:r>
          </a:p>
          <a:p>
            <a:pPr lvl="1"/>
            <a:r>
              <a:rPr lang="en-US" dirty="0"/>
              <a:t>Parental leave requests need to be communicated to HR in advance of birth or adoption. </a:t>
            </a:r>
          </a:p>
          <a:p>
            <a:pPr lvl="2"/>
            <a:r>
              <a:rPr lang="en-US" i="1" dirty="0"/>
              <a:t>ALC reserves the right to deny parental leave requests due to lack of communication and/or ability to substantiate through medical or court certified documentation. </a:t>
            </a:r>
            <a:endParaRPr lang="en-US" dirty="0"/>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360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D275-2D9F-22BF-1635-CB59B8762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C361D-6C34-C474-967F-55F99FDFB559}"/>
              </a:ext>
            </a:extLst>
          </p:cNvPr>
          <p:cNvSpPr>
            <a:spLocks noGrp="1"/>
          </p:cNvSpPr>
          <p:nvPr>
            <p:ph type="title"/>
          </p:nvPr>
        </p:nvSpPr>
        <p:spPr/>
        <p:txBody>
          <a:bodyPr/>
          <a:lstStyle/>
          <a:p>
            <a:r>
              <a:rPr lang="en-US" dirty="0"/>
              <a:t>Company Events</a:t>
            </a:r>
          </a:p>
        </p:txBody>
      </p:sp>
      <p:sp>
        <p:nvSpPr>
          <p:cNvPr id="3" name="TextBox 2">
            <a:extLst>
              <a:ext uri="{FF2B5EF4-FFF2-40B4-BE49-F238E27FC236}">
                <a16:creationId xmlns:a16="http://schemas.microsoft.com/office/drawing/2014/main" id="{8684E093-5C6B-A1EB-A894-6DAE474B2024}"/>
              </a:ext>
            </a:extLst>
          </p:cNvPr>
          <p:cNvSpPr txBox="1"/>
          <p:nvPr/>
        </p:nvSpPr>
        <p:spPr>
          <a:xfrm>
            <a:off x="580987" y="2560903"/>
            <a:ext cx="9886950" cy="3204788"/>
          </a:xfrm>
          <a:prstGeom prst="rect">
            <a:avLst/>
          </a:prstGeom>
          <a:noFill/>
        </p:spPr>
        <p:txBody>
          <a:bodyPr wrap="square">
            <a:spAutoFit/>
          </a:bodyPr>
          <a:lstStyle/>
          <a:p>
            <a:pPr marL="285750" indent="-285750">
              <a:buFont typeface="Arial" panose="020B0604020202020204" pitchFamily="34" charset="0"/>
              <a:buChar char="•"/>
            </a:pPr>
            <a:r>
              <a:rPr lang="en-US" dirty="0"/>
              <a:t>Leadman Meeting  </a:t>
            </a:r>
            <a:r>
              <a:rPr lang="en-US" b="1" i="1" dirty="0"/>
              <a:t>(May)</a:t>
            </a:r>
          </a:p>
          <a:p>
            <a:endParaRPr lang="en-US" b="1" i="1" dirty="0"/>
          </a:p>
          <a:p>
            <a:pPr marL="171450" indent="-171450">
              <a:buFont typeface="Arial" panose="020B0604020202020204" pitchFamily="34" charset="0"/>
              <a:buChar char="•"/>
            </a:pPr>
            <a:endParaRPr lang="en-US" sz="200" b="1" i="1" dirty="0"/>
          </a:p>
          <a:p>
            <a:pPr marL="285750" indent="-285750">
              <a:buFont typeface="Arial" panose="020B0604020202020204" pitchFamily="34" charset="0"/>
              <a:buChar char="•"/>
            </a:pPr>
            <a:r>
              <a:rPr lang="en-US" dirty="0"/>
              <a:t>Summer Family Picnic – Timber Rattlers Stadium </a:t>
            </a:r>
            <a:r>
              <a:rPr lang="en-US" b="1" i="1" dirty="0"/>
              <a:t>(July/August)</a:t>
            </a:r>
          </a:p>
          <a:p>
            <a:endParaRPr lang="en-US" b="1" i="1" dirty="0"/>
          </a:p>
          <a:p>
            <a:pPr marL="171450" indent="-171450">
              <a:buFont typeface="Arial" panose="020B0604020202020204" pitchFamily="34" charset="0"/>
              <a:buChar char="•"/>
            </a:pPr>
            <a:endParaRPr lang="en-US" sz="200" b="1" i="1" dirty="0"/>
          </a:p>
          <a:p>
            <a:pPr marL="285750" indent="-285750">
              <a:buFont typeface="Arial" panose="020B0604020202020204" pitchFamily="34" charset="0"/>
              <a:buChar char="•"/>
            </a:pPr>
            <a:r>
              <a:rPr lang="en-US" dirty="0"/>
              <a:t>All Employee Meeting </a:t>
            </a:r>
            <a:r>
              <a:rPr lang="en-US" b="1" i="1" dirty="0"/>
              <a:t>(December)</a:t>
            </a:r>
          </a:p>
          <a:p>
            <a:endParaRPr lang="en-US" b="1" i="1" dirty="0"/>
          </a:p>
          <a:p>
            <a:pPr marL="171450" indent="-171450">
              <a:buFont typeface="Arial" panose="020B0604020202020204" pitchFamily="34" charset="0"/>
              <a:buChar char="•"/>
            </a:pPr>
            <a:endParaRPr lang="en-US" sz="200" b="1" i="1" dirty="0"/>
          </a:p>
          <a:p>
            <a:pPr marL="285750" indent="-285750">
              <a:buFont typeface="Arial" panose="020B0604020202020204" pitchFamily="34" charset="0"/>
              <a:buChar char="•"/>
            </a:pPr>
            <a:r>
              <a:rPr lang="en-US" dirty="0"/>
              <a:t>End of Year Celebration </a:t>
            </a:r>
            <a:r>
              <a:rPr lang="en-US" b="1" i="1" dirty="0"/>
              <a:t>(January)</a:t>
            </a: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Wisconsin Timber Rattlers - Wikipedia">
            <a:extLst>
              <a:ext uri="{FF2B5EF4-FFF2-40B4-BE49-F238E27FC236}">
                <a16:creationId xmlns:a16="http://schemas.microsoft.com/office/drawing/2014/main" id="{79FD90BD-DB9B-1AC0-3136-0D919A5C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150" y="2560903"/>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023D-422D-36C2-72E8-36E6984E5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0F66E-BCD7-783D-5ABB-6231ABCD7A00}"/>
              </a:ext>
            </a:extLst>
          </p:cNvPr>
          <p:cNvSpPr>
            <a:spLocks noGrp="1"/>
          </p:cNvSpPr>
          <p:nvPr>
            <p:ph type="title"/>
          </p:nvPr>
        </p:nvSpPr>
        <p:spPr/>
        <p:txBody>
          <a:bodyPr/>
          <a:lstStyle/>
          <a:p>
            <a:r>
              <a:rPr lang="en-US" dirty="0"/>
              <a:t>Payroll Items</a:t>
            </a:r>
          </a:p>
        </p:txBody>
      </p:sp>
      <p:sp>
        <p:nvSpPr>
          <p:cNvPr id="4" name="TextBox 3">
            <a:extLst>
              <a:ext uri="{FF2B5EF4-FFF2-40B4-BE49-F238E27FC236}">
                <a16:creationId xmlns:a16="http://schemas.microsoft.com/office/drawing/2014/main" id="{D023DDEF-7953-3814-B0F4-7ECA276D7FA9}"/>
              </a:ext>
            </a:extLst>
          </p:cNvPr>
          <p:cNvSpPr txBox="1"/>
          <p:nvPr/>
        </p:nvSpPr>
        <p:spPr>
          <a:xfrm>
            <a:off x="675312" y="2608557"/>
            <a:ext cx="10513464" cy="2246769"/>
          </a:xfrm>
          <a:prstGeom prst="rect">
            <a:avLst/>
          </a:prstGeom>
          <a:noFill/>
        </p:spPr>
        <p:txBody>
          <a:bodyPr wrap="square">
            <a:spAutoFit/>
          </a:bodyPr>
          <a:lstStyle/>
          <a:p>
            <a:pPr marL="457200" indent="-457200">
              <a:buFont typeface="Arial" panose="020B0604020202020204" pitchFamily="34" charset="0"/>
              <a:buChar char="•"/>
            </a:pPr>
            <a:r>
              <a:rPr lang="en-US" sz="2800" dirty="0"/>
              <a:t>Paid on THURSDAYS for the hours worked the week prior</a:t>
            </a:r>
          </a:p>
          <a:p>
            <a:pPr marL="457200" indent="-457200">
              <a:buFont typeface="Arial" panose="020B0604020202020204" pitchFamily="34" charset="0"/>
              <a:buChar char="•"/>
            </a:pPr>
            <a:r>
              <a:rPr lang="en-US" sz="2800" dirty="0"/>
              <a:t>Paystubs are emailed and can be downloaded</a:t>
            </a:r>
          </a:p>
          <a:p>
            <a:pPr marL="457200" indent="-457200">
              <a:buFont typeface="Arial" panose="020B0604020202020204" pitchFamily="34" charset="0"/>
              <a:buChar char="•"/>
            </a:pPr>
            <a:r>
              <a:rPr lang="en-US" sz="2800" dirty="0"/>
              <a:t>Paystub password is last four of your social and first four of your last name in CAPS</a:t>
            </a:r>
          </a:p>
          <a:p>
            <a:pPr marL="914400" lvl="1" indent="-457200">
              <a:buFont typeface="Arial" panose="020B0604020202020204" pitchFamily="34" charset="0"/>
              <a:buChar char="•"/>
            </a:pPr>
            <a:r>
              <a:rPr lang="en-US" sz="2800" dirty="0" err="1"/>
              <a:t>xxxxSCHM</a:t>
            </a:r>
            <a:endParaRPr lang="en-US" sz="2800" dirty="0"/>
          </a:p>
        </p:txBody>
      </p:sp>
    </p:spTree>
    <p:extLst>
      <p:ext uri="{BB962C8B-B14F-4D97-AF65-F5344CB8AC3E}">
        <p14:creationId xmlns:p14="http://schemas.microsoft.com/office/powerpoint/2010/main" val="415968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8BCA-5378-B21D-83A9-B4D1D7D6C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B9B2A-47A4-0A9C-8328-8C39F9E40196}"/>
              </a:ext>
            </a:extLst>
          </p:cNvPr>
          <p:cNvSpPr>
            <a:spLocks noGrp="1"/>
          </p:cNvSpPr>
          <p:nvPr>
            <p:ph type="title"/>
          </p:nvPr>
        </p:nvSpPr>
        <p:spPr/>
        <p:txBody>
          <a:bodyPr/>
          <a:lstStyle/>
          <a:p>
            <a:r>
              <a:rPr lang="en-US" dirty="0"/>
              <a:t>Who we are</a:t>
            </a:r>
          </a:p>
        </p:txBody>
      </p:sp>
      <p:pic>
        <p:nvPicPr>
          <p:cNvPr id="4" name="Picture 3">
            <a:extLst>
              <a:ext uri="{FF2B5EF4-FFF2-40B4-BE49-F238E27FC236}">
                <a16:creationId xmlns:a16="http://schemas.microsoft.com/office/drawing/2014/main" id="{C38B5F01-868B-4451-A59A-9E532629E718}"/>
              </a:ext>
            </a:extLst>
          </p:cNvPr>
          <p:cNvPicPr>
            <a:picLocks noChangeAspect="1"/>
          </p:cNvPicPr>
          <p:nvPr/>
        </p:nvPicPr>
        <p:blipFill>
          <a:blip r:embed="rId2"/>
          <a:stretch>
            <a:fillRect/>
          </a:stretch>
        </p:blipFill>
        <p:spPr>
          <a:xfrm>
            <a:off x="2003800" y="2324106"/>
            <a:ext cx="7893456" cy="4254719"/>
          </a:xfrm>
          <a:prstGeom prst="rect">
            <a:avLst/>
          </a:prstGeom>
        </p:spPr>
      </p:pic>
    </p:spTree>
    <p:extLst>
      <p:ext uri="{BB962C8B-B14F-4D97-AF65-F5344CB8AC3E}">
        <p14:creationId xmlns:p14="http://schemas.microsoft.com/office/powerpoint/2010/main" val="248482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AEFF-64D4-6B02-1800-DC87311F4053}"/>
              </a:ext>
            </a:extLst>
          </p:cNvPr>
          <p:cNvSpPr>
            <a:spLocks noGrp="1"/>
          </p:cNvSpPr>
          <p:nvPr>
            <p:ph type="title"/>
          </p:nvPr>
        </p:nvSpPr>
        <p:spPr/>
        <p:txBody>
          <a:bodyPr/>
          <a:lstStyle/>
          <a:p>
            <a:r>
              <a:rPr lang="en-US" dirty="0"/>
              <a:t>Our Vision</a:t>
            </a:r>
          </a:p>
        </p:txBody>
      </p:sp>
      <p:pic>
        <p:nvPicPr>
          <p:cNvPr id="5" name="Picture 4">
            <a:extLst>
              <a:ext uri="{FF2B5EF4-FFF2-40B4-BE49-F238E27FC236}">
                <a16:creationId xmlns:a16="http://schemas.microsoft.com/office/drawing/2014/main" id="{F2A08EB7-C663-B810-C8FA-1781814E50AB}"/>
              </a:ext>
            </a:extLst>
          </p:cNvPr>
          <p:cNvPicPr>
            <a:picLocks noChangeAspect="1"/>
          </p:cNvPicPr>
          <p:nvPr/>
        </p:nvPicPr>
        <p:blipFill>
          <a:blip r:embed="rId2"/>
          <a:stretch>
            <a:fillRect/>
          </a:stretch>
        </p:blipFill>
        <p:spPr>
          <a:xfrm>
            <a:off x="0" y="2219730"/>
            <a:ext cx="12192000" cy="4895732"/>
          </a:xfrm>
          <a:prstGeom prst="rect">
            <a:avLst/>
          </a:prstGeom>
        </p:spPr>
      </p:pic>
    </p:spTree>
    <p:extLst>
      <p:ext uri="{BB962C8B-B14F-4D97-AF65-F5344CB8AC3E}">
        <p14:creationId xmlns:p14="http://schemas.microsoft.com/office/powerpoint/2010/main" val="121330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4E2F-5A9A-56DF-0081-5D170C00B666}"/>
              </a:ext>
            </a:extLst>
          </p:cNvPr>
          <p:cNvSpPr>
            <a:spLocks noGrp="1"/>
          </p:cNvSpPr>
          <p:nvPr>
            <p:ph type="title"/>
          </p:nvPr>
        </p:nvSpPr>
        <p:spPr/>
        <p:txBody>
          <a:bodyPr/>
          <a:lstStyle/>
          <a:p>
            <a:r>
              <a:rPr lang="en-US" dirty="0"/>
              <a:t>Core Values</a:t>
            </a:r>
          </a:p>
        </p:txBody>
      </p:sp>
      <p:pic>
        <p:nvPicPr>
          <p:cNvPr id="5" name="Picture 4">
            <a:extLst>
              <a:ext uri="{FF2B5EF4-FFF2-40B4-BE49-F238E27FC236}">
                <a16:creationId xmlns:a16="http://schemas.microsoft.com/office/drawing/2014/main" id="{5F3FA20F-AB7A-846C-7069-209A0E6F2A90}"/>
              </a:ext>
            </a:extLst>
          </p:cNvPr>
          <p:cNvPicPr>
            <a:picLocks noChangeAspect="1"/>
          </p:cNvPicPr>
          <p:nvPr/>
        </p:nvPicPr>
        <p:blipFill>
          <a:blip r:embed="rId2"/>
          <a:stretch>
            <a:fillRect/>
          </a:stretch>
        </p:blipFill>
        <p:spPr>
          <a:xfrm>
            <a:off x="0" y="2423856"/>
            <a:ext cx="12192000" cy="4434144"/>
          </a:xfrm>
          <a:prstGeom prst="rect">
            <a:avLst/>
          </a:prstGeom>
        </p:spPr>
      </p:pic>
    </p:spTree>
    <p:extLst>
      <p:ext uri="{BB962C8B-B14F-4D97-AF65-F5344CB8AC3E}">
        <p14:creationId xmlns:p14="http://schemas.microsoft.com/office/powerpoint/2010/main" val="65292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B5AF0-FAC1-0E3B-6312-46BDCD15E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CA3E5-A7D6-2965-E338-B7F262E6617A}"/>
              </a:ext>
            </a:extLst>
          </p:cNvPr>
          <p:cNvSpPr>
            <a:spLocks noGrp="1"/>
          </p:cNvSpPr>
          <p:nvPr>
            <p:ph type="title"/>
          </p:nvPr>
        </p:nvSpPr>
        <p:spPr/>
        <p:txBody>
          <a:bodyPr/>
          <a:lstStyle/>
          <a:p>
            <a:r>
              <a:rPr lang="en-US" dirty="0"/>
              <a:t>Our Mission</a:t>
            </a:r>
          </a:p>
        </p:txBody>
      </p:sp>
      <p:pic>
        <p:nvPicPr>
          <p:cNvPr id="4" name="Picture 3">
            <a:extLst>
              <a:ext uri="{FF2B5EF4-FFF2-40B4-BE49-F238E27FC236}">
                <a16:creationId xmlns:a16="http://schemas.microsoft.com/office/drawing/2014/main" id="{F3B73F05-A9B3-D504-8C60-5333C143556D}"/>
              </a:ext>
            </a:extLst>
          </p:cNvPr>
          <p:cNvPicPr>
            <a:picLocks noChangeAspect="1"/>
          </p:cNvPicPr>
          <p:nvPr/>
        </p:nvPicPr>
        <p:blipFill>
          <a:blip r:embed="rId2"/>
          <a:stretch>
            <a:fillRect/>
          </a:stretch>
        </p:blipFill>
        <p:spPr>
          <a:xfrm>
            <a:off x="0" y="2195398"/>
            <a:ext cx="12192000" cy="4719952"/>
          </a:xfrm>
          <a:prstGeom prst="rect">
            <a:avLst/>
          </a:prstGeom>
        </p:spPr>
      </p:pic>
    </p:spTree>
    <p:extLst>
      <p:ext uri="{BB962C8B-B14F-4D97-AF65-F5344CB8AC3E}">
        <p14:creationId xmlns:p14="http://schemas.microsoft.com/office/powerpoint/2010/main" val="234687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3AC1-BCC2-B9DA-47C6-B979266BC31F}"/>
              </a:ext>
            </a:extLst>
          </p:cNvPr>
          <p:cNvSpPr>
            <a:spLocks noGrp="1"/>
          </p:cNvSpPr>
          <p:nvPr>
            <p:ph type="title"/>
          </p:nvPr>
        </p:nvSpPr>
        <p:spPr/>
        <p:txBody>
          <a:bodyPr/>
          <a:lstStyle/>
          <a:p>
            <a:r>
              <a:rPr lang="en-US" dirty="0"/>
              <a:t>Safety</a:t>
            </a:r>
          </a:p>
        </p:txBody>
      </p:sp>
    </p:spTree>
    <p:extLst>
      <p:ext uri="{BB962C8B-B14F-4D97-AF65-F5344CB8AC3E}">
        <p14:creationId xmlns:p14="http://schemas.microsoft.com/office/powerpoint/2010/main" val="130532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C56E-0784-161B-D900-9A83E8E6A080}"/>
              </a:ext>
            </a:extLst>
          </p:cNvPr>
          <p:cNvSpPr>
            <a:spLocks noGrp="1"/>
          </p:cNvSpPr>
          <p:nvPr>
            <p:ph type="title"/>
          </p:nvPr>
        </p:nvSpPr>
        <p:spPr/>
        <p:txBody>
          <a:bodyPr/>
          <a:lstStyle/>
          <a:p>
            <a:r>
              <a:rPr lang="en-US" dirty="0"/>
              <a:t>Important Safety Topics</a:t>
            </a:r>
          </a:p>
        </p:txBody>
      </p:sp>
      <p:sp>
        <p:nvSpPr>
          <p:cNvPr id="3" name="Content Placeholder 2">
            <a:extLst>
              <a:ext uri="{FF2B5EF4-FFF2-40B4-BE49-F238E27FC236}">
                <a16:creationId xmlns:a16="http://schemas.microsoft.com/office/drawing/2014/main" id="{BD2D6A50-39A4-0FFE-BDBF-A7AB11A0C884}"/>
              </a:ext>
            </a:extLst>
          </p:cNvPr>
          <p:cNvSpPr>
            <a:spLocks noGrp="1"/>
          </p:cNvSpPr>
          <p:nvPr>
            <p:ph idx="1"/>
          </p:nvPr>
        </p:nvSpPr>
        <p:spPr/>
        <p:txBody>
          <a:bodyPr>
            <a:normAutofit lnSpcReduction="10000"/>
          </a:bodyPr>
          <a:lstStyle/>
          <a:p>
            <a:r>
              <a:rPr lang="en-US" dirty="0"/>
              <a:t>Wear your PPE!  (non-negotiable)</a:t>
            </a:r>
          </a:p>
          <a:p>
            <a:r>
              <a:rPr lang="en-US" dirty="0"/>
              <a:t>Never bypass a safety measure – no shortcuts</a:t>
            </a:r>
          </a:p>
          <a:p>
            <a:r>
              <a:rPr lang="en-US" dirty="0"/>
              <a:t>See something, say something!</a:t>
            </a:r>
          </a:p>
          <a:p>
            <a:r>
              <a:rPr lang="en-US" dirty="0"/>
              <a:t>Safety is EVERYONE’S responsibility </a:t>
            </a:r>
          </a:p>
          <a:p>
            <a:r>
              <a:rPr lang="en-US" dirty="0"/>
              <a:t>Safety Committee can be reached at </a:t>
            </a:r>
            <a:r>
              <a:rPr lang="en-US" dirty="0">
                <a:hlinkClick r:id="rId2"/>
              </a:rPr>
              <a:t>safety@buildwithalc.com</a:t>
            </a:r>
            <a:endParaRPr lang="en-US" dirty="0"/>
          </a:p>
          <a:p>
            <a:r>
              <a:rPr lang="en-US" dirty="0"/>
              <a:t>The goal is to go home in the same or better condition</a:t>
            </a:r>
          </a:p>
          <a:p>
            <a:r>
              <a:rPr lang="en-US" dirty="0"/>
              <a:t>Report all incidents, near misses, and injuries within your shift</a:t>
            </a:r>
          </a:p>
        </p:txBody>
      </p:sp>
    </p:spTree>
    <p:extLst>
      <p:ext uri="{BB962C8B-B14F-4D97-AF65-F5344CB8AC3E}">
        <p14:creationId xmlns:p14="http://schemas.microsoft.com/office/powerpoint/2010/main" val="21391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0D31C-BB27-3903-89EB-3CA1E0224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EB5D1-6B74-9AF0-E430-1C314BE212D0}"/>
              </a:ext>
            </a:extLst>
          </p:cNvPr>
          <p:cNvSpPr>
            <a:spLocks noGrp="1"/>
          </p:cNvSpPr>
          <p:nvPr>
            <p:ph type="title"/>
          </p:nvPr>
        </p:nvSpPr>
        <p:spPr/>
        <p:txBody>
          <a:bodyPr/>
          <a:lstStyle/>
          <a:p>
            <a:r>
              <a:rPr lang="en-US" dirty="0"/>
              <a:t>Incident Reporting</a:t>
            </a:r>
          </a:p>
        </p:txBody>
      </p:sp>
      <p:sp>
        <p:nvSpPr>
          <p:cNvPr id="3" name="Content Placeholder 2">
            <a:extLst>
              <a:ext uri="{FF2B5EF4-FFF2-40B4-BE49-F238E27FC236}">
                <a16:creationId xmlns:a16="http://schemas.microsoft.com/office/drawing/2014/main" id="{FBF20B6D-47DE-BF16-D291-11B061B195D8}"/>
              </a:ext>
            </a:extLst>
          </p:cNvPr>
          <p:cNvSpPr>
            <a:spLocks noGrp="1"/>
          </p:cNvSpPr>
          <p:nvPr>
            <p:ph idx="1"/>
          </p:nvPr>
        </p:nvSpPr>
        <p:spPr>
          <a:xfrm>
            <a:off x="838200" y="2983832"/>
            <a:ext cx="6826135" cy="3372518"/>
          </a:xfrm>
        </p:spPr>
        <p:txBody>
          <a:bodyPr>
            <a:normAutofit/>
          </a:bodyPr>
          <a:lstStyle/>
          <a:p>
            <a:r>
              <a:rPr lang="en-US" dirty="0"/>
              <a:t>Report to Foreman immediately</a:t>
            </a:r>
          </a:p>
          <a:p>
            <a:r>
              <a:rPr lang="en-US" dirty="0"/>
              <a:t>Complete Incident Report</a:t>
            </a:r>
          </a:p>
          <a:p>
            <a:r>
              <a:rPr lang="en-US" dirty="0"/>
              <a:t>Follow-up with HR and keep                                                                   everyone updated; communication is key!</a:t>
            </a:r>
          </a:p>
        </p:txBody>
      </p:sp>
      <p:pic>
        <p:nvPicPr>
          <p:cNvPr id="4" name="Picture 3">
            <a:extLst>
              <a:ext uri="{FF2B5EF4-FFF2-40B4-BE49-F238E27FC236}">
                <a16:creationId xmlns:a16="http://schemas.microsoft.com/office/drawing/2014/main" id="{5E524F21-C3F2-6E53-6226-4E372720E358}"/>
              </a:ext>
            </a:extLst>
          </p:cNvPr>
          <p:cNvPicPr>
            <a:picLocks noChangeAspect="1"/>
          </p:cNvPicPr>
          <p:nvPr/>
        </p:nvPicPr>
        <p:blipFill>
          <a:blip r:embed="rId2"/>
          <a:stretch>
            <a:fillRect/>
          </a:stretch>
        </p:blipFill>
        <p:spPr>
          <a:xfrm>
            <a:off x="7493312" y="178347"/>
            <a:ext cx="4642388" cy="5840424"/>
          </a:xfrm>
          <a:prstGeom prst="rect">
            <a:avLst/>
          </a:prstGeom>
        </p:spPr>
      </p:pic>
    </p:spTree>
    <p:extLst>
      <p:ext uri="{BB962C8B-B14F-4D97-AF65-F5344CB8AC3E}">
        <p14:creationId xmlns:p14="http://schemas.microsoft.com/office/powerpoint/2010/main" val="264705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4CF3-DCDB-9A52-7082-330B29B0F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A9ABF-4CEA-D9DD-1CBB-089D7A56EFDF}"/>
              </a:ext>
            </a:extLst>
          </p:cNvPr>
          <p:cNvSpPr>
            <a:spLocks noGrp="1"/>
          </p:cNvSpPr>
          <p:nvPr>
            <p:ph type="title"/>
          </p:nvPr>
        </p:nvSpPr>
        <p:spPr/>
        <p:txBody>
          <a:bodyPr/>
          <a:lstStyle/>
          <a:p>
            <a:r>
              <a:rPr lang="en-US" dirty="0"/>
              <a:t>Safety Videos</a:t>
            </a:r>
          </a:p>
        </p:txBody>
      </p:sp>
      <p:sp>
        <p:nvSpPr>
          <p:cNvPr id="3" name="Content Placeholder 2">
            <a:extLst>
              <a:ext uri="{FF2B5EF4-FFF2-40B4-BE49-F238E27FC236}">
                <a16:creationId xmlns:a16="http://schemas.microsoft.com/office/drawing/2014/main" id="{3BC31394-AC04-27C0-5E1B-0B861A96D700}"/>
              </a:ext>
            </a:extLst>
          </p:cNvPr>
          <p:cNvSpPr>
            <a:spLocks noGrp="1"/>
          </p:cNvSpPr>
          <p:nvPr>
            <p:ph idx="1"/>
          </p:nvPr>
        </p:nvSpPr>
        <p:spPr>
          <a:xfrm>
            <a:off x="838200" y="2983832"/>
            <a:ext cx="6826135" cy="3372518"/>
          </a:xfrm>
        </p:spPr>
        <p:txBody>
          <a:bodyPr>
            <a:normAutofit/>
          </a:bodyPr>
          <a:lstStyle/>
          <a:p>
            <a:r>
              <a:rPr lang="en-US" dirty="0"/>
              <a:t>New Hire Orientation</a:t>
            </a:r>
          </a:p>
          <a:p>
            <a:r>
              <a:rPr lang="en-US" dirty="0"/>
              <a:t>Scaffolding</a:t>
            </a:r>
          </a:p>
          <a:p>
            <a:r>
              <a:rPr lang="en-US" dirty="0"/>
              <a:t>Lifts</a:t>
            </a:r>
          </a:p>
          <a:p>
            <a:r>
              <a:rPr lang="en-US" dirty="0"/>
              <a:t>Fall Protection </a:t>
            </a:r>
          </a:p>
          <a:p>
            <a:r>
              <a:rPr lang="en-US" dirty="0"/>
              <a:t>Anti-Harassment</a:t>
            </a:r>
          </a:p>
        </p:txBody>
      </p:sp>
    </p:spTree>
    <p:extLst>
      <p:ext uri="{BB962C8B-B14F-4D97-AF65-F5344CB8AC3E}">
        <p14:creationId xmlns:p14="http://schemas.microsoft.com/office/powerpoint/2010/main" val="4123051377"/>
      </p:ext>
    </p:extLst>
  </p:cSld>
  <p:clrMapOvr>
    <a:masterClrMapping/>
  </p:clrMapOvr>
</p:sld>
</file>

<file path=ppt/theme/theme1.xml><?xml version="1.0" encoding="utf-8"?>
<a:theme xmlns:a="http://schemas.openxmlformats.org/drawingml/2006/main" name="Office Theme">
  <a:themeElements>
    <a:clrScheme name="Custom 2">
      <a:dk1>
        <a:srgbClr val="272422"/>
      </a:dk1>
      <a:lt1>
        <a:srgbClr val="FFFFFF"/>
      </a:lt1>
      <a:dk2>
        <a:srgbClr val="5C514D"/>
      </a:dk2>
      <a:lt2>
        <a:srgbClr val="E8E8E8"/>
      </a:lt2>
      <a:accent1>
        <a:srgbClr val="506E3A"/>
      </a:accent1>
      <a:accent2>
        <a:srgbClr val="FD8934"/>
      </a:accent2>
      <a:accent3>
        <a:srgbClr val="9F4B26"/>
      </a:accent3>
      <a:accent4>
        <a:srgbClr val="FDAA34"/>
      </a:accent4>
      <a:accent5>
        <a:srgbClr val="20481E"/>
      </a:accent5>
      <a:accent6>
        <a:srgbClr val="FD6927"/>
      </a:accent6>
      <a:hlink>
        <a:srgbClr val="9F4B26"/>
      </a:hlink>
      <a:folHlink>
        <a:srgbClr val="5C514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TotalTime>
  <Words>662</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Aptos Light</vt:lpstr>
      <vt:lpstr>Arial</vt:lpstr>
      <vt:lpstr>Calibri</vt:lpstr>
      <vt:lpstr>Office Theme</vt:lpstr>
      <vt:lpstr>YOUR CAREER AT ALC</vt:lpstr>
      <vt:lpstr>Who we are</vt:lpstr>
      <vt:lpstr>Our Vision</vt:lpstr>
      <vt:lpstr>Core Values</vt:lpstr>
      <vt:lpstr>Our Mission</vt:lpstr>
      <vt:lpstr>Safety</vt:lpstr>
      <vt:lpstr>Important Safety Topics</vt:lpstr>
      <vt:lpstr>Incident Reporting</vt:lpstr>
      <vt:lpstr>Safety Videos</vt:lpstr>
      <vt:lpstr>Key Policies</vt:lpstr>
      <vt:lpstr>Travel Pay</vt:lpstr>
      <vt:lpstr>Progressive Discipline</vt:lpstr>
      <vt:lpstr>ALC Star Recognition</vt:lpstr>
      <vt:lpstr>Parental Leave</vt:lpstr>
      <vt:lpstr>Company Events</vt:lpstr>
      <vt:lpstr>Payroll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Kayla Lulloff</dc:creator>
  <cp:lastModifiedBy>Lindsey Schmitz</cp:lastModifiedBy>
  <cp:revision>14</cp:revision>
  <dcterms:created xsi:type="dcterms:W3CDTF">2025-10-09T18:06:33Z</dcterms:created>
  <dcterms:modified xsi:type="dcterms:W3CDTF">2026-02-24T16:02:43Z</dcterms:modified>
</cp:coreProperties>
</file>